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9" r:id="rId3"/>
    <p:sldId id="260" r:id="rId4"/>
    <p:sldId id="261" r:id="rId5"/>
    <p:sldId id="257" r:id="rId6"/>
    <p:sldId id="258" r:id="rId7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484"/>
    <a:srgbClr val="C2E5D4"/>
    <a:srgbClr val="97B3A7"/>
    <a:srgbClr val="74A296"/>
    <a:srgbClr val="B5D5C5"/>
    <a:srgbClr val="94C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DCB23-BBD4-AC4F-B1B2-4145A44040C4}" v="264" dt="2023-09-12T18:58:42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8"/>
  </p:normalViewPr>
  <p:slideViewPr>
    <p:cSldViewPr snapToGrid="0">
      <p:cViewPr>
        <p:scale>
          <a:sx n="109" d="100"/>
          <a:sy n="109" d="100"/>
        </p:scale>
        <p:origin x="144" y="-4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B3EDCB23-BBD4-AC4F-B1B2-4145A44040C4}"/>
    <pc:docChg chg="undo custSel addSld delSld modSld sldOrd">
      <pc:chgData name="Ann Igolkina" userId="4d1b5d7ddf2bbc78" providerId="LiveId" clId="{B3EDCB23-BBD4-AC4F-B1B2-4145A44040C4}" dt="2023-09-13T21:25:22.871" v="2119" actId="1076"/>
      <pc:docMkLst>
        <pc:docMk/>
      </pc:docMkLst>
      <pc:sldChg chg="addSp delSp modSp mod">
        <pc:chgData name="Ann Igolkina" userId="4d1b5d7ddf2bbc78" providerId="LiveId" clId="{B3EDCB23-BBD4-AC4F-B1B2-4145A44040C4}" dt="2023-09-12T13:20:12.942" v="2044" actId="478"/>
        <pc:sldMkLst>
          <pc:docMk/>
          <pc:sldMk cId="3114100624" sldId="256"/>
        </pc:sldMkLst>
        <pc:spChg chg="add del mod">
          <ac:chgData name="Ann Igolkina" userId="4d1b5d7ddf2bbc78" providerId="LiveId" clId="{B3EDCB23-BBD4-AC4F-B1B2-4145A44040C4}" dt="2023-09-11T08:28:31.675" v="1542" actId="478"/>
          <ac:spMkLst>
            <pc:docMk/>
            <pc:sldMk cId="3114100624" sldId="256"/>
            <ac:spMk id="8" creationId="{0407AFA1-112E-9034-9D97-50FEDC75DDFD}"/>
          </ac:spMkLst>
        </pc:spChg>
        <pc:spChg chg="add del mod">
          <ac:chgData name="Ann Igolkina" userId="4d1b5d7ddf2bbc78" providerId="LiveId" clId="{B3EDCB23-BBD4-AC4F-B1B2-4145A44040C4}" dt="2023-09-11T09:17:20.022" v="1670" actId="478"/>
          <ac:spMkLst>
            <pc:docMk/>
            <pc:sldMk cId="3114100624" sldId="256"/>
            <ac:spMk id="9" creationId="{AB766C47-B1A8-A734-404A-7AE43CC55580}"/>
          </ac:spMkLst>
        </pc:spChg>
        <pc:spChg chg="add del mod">
          <ac:chgData name="Ann Igolkina" userId="4d1b5d7ddf2bbc78" providerId="LiveId" clId="{B3EDCB23-BBD4-AC4F-B1B2-4145A44040C4}" dt="2023-09-11T12:14:56.124" v="1726" actId="478"/>
          <ac:spMkLst>
            <pc:docMk/>
            <pc:sldMk cId="3114100624" sldId="256"/>
            <ac:spMk id="12" creationId="{933D1AFD-B25D-2708-F004-73F149E8284D}"/>
          </ac:spMkLst>
        </pc:spChg>
        <pc:spChg chg="add del mod">
          <ac:chgData name="Ann Igolkina" userId="4d1b5d7ddf2bbc78" providerId="LiveId" clId="{B3EDCB23-BBD4-AC4F-B1B2-4145A44040C4}" dt="2023-09-11T14:56:25.811" v="1830" actId="21"/>
          <ac:spMkLst>
            <pc:docMk/>
            <pc:sldMk cId="3114100624" sldId="256"/>
            <ac:spMk id="13" creationId="{81F1F9EB-4222-E73C-AC00-9E7AA7C01E97}"/>
          </ac:spMkLst>
        </pc:spChg>
        <pc:spChg chg="add del mod">
          <ac:chgData name="Ann Igolkina" userId="4d1b5d7ddf2bbc78" providerId="LiveId" clId="{B3EDCB23-BBD4-AC4F-B1B2-4145A44040C4}" dt="2023-08-30T12:27:05.768" v="991" actId="478"/>
          <ac:spMkLst>
            <pc:docMk/>
            <pc:sldMk cId="3114100624" sldId="256"/>
            <ac:spMk id="13" creationId="{8477B695-86AE-D725-FC5A-B18DEE9B50DB}"/>
          </ac:spMkLst>
        </pc:spChg>
        <pc:spChg chg="add del mod">
          <ac:chgData name="Ann Igolkina" userId="4d1b5d7ddf2bbc78" providerId="LiveId" clId="{B3EDCB23-BBD4-AC4F-B1B2-4145A44040C4}" dt="2023-09-01T11:52:10.081" v="1353" actId="21"/>
          <ac:spMkLst>
            <pc:docMk/>
            <pc:sldMk cId="3114100624" sldId="256"/>
            <ac:spMk id="14" creationId="{002307FD-1E8B-BC5B-28B7-EC2710DD3522}"/>
          </ac:spMkLst>
        </pc:spChg>
        <pc:spChg chg="add mod">
          <ac:chgData name="Ann Igolkina" userId="4d1b5d7ddf2bbc78" providerId="LiveId" clId="{B3EDCB23-BBD4-AC4F-B1B2-4145A44040C4}" dt="2023-09-01T11:52:16.850" v="1355" actId="1076"/>
          <ac:spMkLst>
            <pc:docMk/>
            <pc:sldMk cId="3114100624" sldId="256"/>
            <ac:spMk id="17" creationId="{1AEAF711-0AB8-9209-CE48-1B4D086B108E}"/>
          </ac:spMkLst>
        </pc:spChg>
        <pc:spChg chg="add mod">
          <ac:chgData name="Ann Igolkina" userId="4d1b5d7ddf2bbc78" providerId="LiveId" clId="{B3EDCB23-BBD4-AC4F-B1B2-4145A44040C4}" dt="2023-08-29T13:46:51.777" v="533" actId="1582"/>
          <ac:spMkLst>
            <pc:docMk/>
            <pc:sldMk cId="3114100624" sldId="256"/>
            <ac:spMk id="20" creationId="{0078AEA2-E396-635F-ACBA-EB19CE512AA1}"/>
          </ac:spMkLst>
        </pc:spChg>
        <pc:spChg chg="add del mod">
          <ac:chgData name="Ann Igolkina" userId="4d1b5d7ddf2bbc78" providerId="LiveId" clId="{B3EDCB23-BBD4-AC4F-B1B2-4145A44040C4}" dt="2023-09-11T12:15:20.710" v="1730" actId="478"/>
          <ac:spMkLst>
            <pc:docMk/>
            <pc:sldMk cId="3114100624" sldId="256"/>
            <ac:spMk id="24" creationId="{C227D8F9-7F77-F13A-ABA3-98436004EBEE}"/>
          </ac:spMkLst>
        </pc:spChg>
        <pc:spChg chg="add del mod">
          <ac:chgData name="Ann Igolkina" userId="4d1b5d7ddf2bbc78" providerId="LiveId" clId="{B3EDCB23-BBD4-AC4F-B1B2-4145A44040C4}" dt="2023-09-11T12:15:18.230" v="1729" actId="478"/>
          <ac:spMkLst>
            <pc:docMk/>
            <pc:sldMk cId="3114100624" sldId="256"/>
            <ac:spMk id="28" creationId="{054D2CC6-1DC8-50FE-1481-A4536721DC9C}"/>
          </ac:spMkLst>
        </pc:spChg>
        <pc:spChg chg="add del mod">
          <ac:chgData name="Ann Igolkina" userId="4d1b5d7ddf2bbc78" providerId="LiveId" clId="{B3EDCB23-BBD4-AC4F-B1B2-4145A44040C4}" dt="2023-08-30T12:27:08.214" v="992" actId="478"/>
          <ac:spMkLst>
            <pc:docMk/>
            <pc:sldMk cId="3114100624" sldId="256"/>
            <ac:spMk id="28" creationId="{34983EB3-6787-89C1-9993-674D2F52182C}"/>
          </ac:spMkLst>
        </pc:spChg>
        <pc:spChg chg="add del mod">
          <ac:chgData name="Ann Igolkina" userId="4d1b5d7ddf2bbc78" providerId="LiveId" clId="{B3EDCB23-BBD4-AC4F-B1B2-4145A44040C4}" dt="2023-09-11T15:26:36.707" v="1940" actId="478"/>
          <ac:spMkLst>
            <pc:docMk/>
            <pc:sldMk cId="3114100624" sldId="256"/>
            <ac:spMk id="47" creationId="{53051608-85B4-3759-E14D-29EEBE0C7B71}"/>
          </ac:spMkLst>
        </pc:spChg>
        <pc:spChg chg="add del mod">
          <ac:chgData name="Ann Igolkina" userId="4d1b5d7ddf2bbc78" providerId="LiveId" clId="{B3EDCB23-BBD4-AC4F-B1B2-4145A44040C4}" dt="2023-09-04T14:41:09.796" v="1510" actId="21"/>
          <ac:spMkLst>
            <pc:docMk/>
            <pc:sldMk cId="3114100624" sldId="256"/>
            <ac:spMk id="53" creationId="{AD62A0F0-D841-AE72-A197-6D59E8998B5F}"/>
          </ac:spMkLst>
        </pc:spChg>
        <pc:spChg chg="add mod">
          <ac:chgData name="Ann Igolkina" userId="4d1b5d7ddf2bbc78" providerId="LiveId" clId="{B3EDCB23-BBD4-AC4F-B1B2-4145A44040C4}" dt="2023-09-11T15:02:55.572" v="1901" actId="1076"/>
          <ac:spMkLst>
            <pc:docMk/>
            <pc:sldMk cId="3114100624" sldId="256"/>
            <ac:spMk id="63" creationId="{FC6B2D7B-0CDA-202D-17E1-C2FCAAEECB8F}"/>
          </ac:spMkLst>
        </pc:spChg>
        <pc:spChg chg="add mod">
          <ac:chgData name="Ann Igolkina" userId="4d1b5d7ddf2bbc78" providerId="LiveId" clId="{B3EDCB23-BBD4-AC4F-B1B2-4145A44040C4}" dt="2023-09-11T15:05:32.507" v="1915" actId="1076"/>
          <ac:spMkLst>
            <pc:docMk/>
            <pc:sldMk cId="3114100624" sldId="256"/>
            <ac:spMk id="64" creationId="{FEEA200C-45DC-B846-8798-2CA46385871B}"/>
          </ac:spMkLst>
        </pc:spChg>
        <pc:spChg chg="add mod">
          <ac:chgData name="Ann Igolkina" userId="4d1b5d7ddf2bbc78" providerId="LiveId" clId="{B3EDCB23-BBD4-AC4F-B1B2-4145A44040C4}" dt="2023-09-11T15:06:19.084" v="1926" actId="1038"/>
          <ac:spMkLst>
            <pc:docMk/>
            <pc:sldMk cId="3114100624" sldId="256"/>
            <ac:spMk id="65" creationId="{DE5853E5-2A4B-EBBE-AF5F-0B3C71DA353A}"/>
          </ac:spMkLst>
        </pc:spChg>
        <pc:spChg chg="add mod">
          <ac:chgData name="Ann Igolkina" userId="4d1b5d7ddf2bbc78" providerId="LiveId" clId="{B3EDCB23-BBD4-AC4F-B1B2-4145A44040C4}" dt="2023-09-11T15:06:19.084" v="1926" actId="1038"/>
          <ac:spMkLst>
            <pc:docMk/>
            <pc:sldMk cId="3114100624" sldId="256"/>
            <ac:spMk id="66" creationId="{D9FA784D-BB24-58ED-CB7E-F479C2389B82}"/>
          </ac:spMkLst>
        </pc:spChg>
        <pc:grpChg chg="add del mod">
          <ac:chgData name="Ann Igolkina" userId="4d1b5d7ddf2bbc78" providerId="LiveId" clId="{B3EDCB23-BBD4-AC4F-B1B2-4145A44040C4}" dt="2023-09-01T17:17:31.988" v="1492" actId="478"/>
          <ac:grpSpMkLst>
            <pc:docMk/>
            <pc:sldMk cId="3114100624" sldId="256"/>
            <ac:grpSpMk id="18" creationId="{65165B6C-B474-2946-8311-A10BEAFD312A}"/>
          </ac:grpSpMkLst>
        </pc:grpChg>
        <pc:grpChg chg="add del mod">
          <ac:chgData name="Ann Igolkina" userId="4d1b5d7ddf2bbc78" providerId="LiveId" clId="{B3EDCB23-BBD4-AC4F-B1B2-4145A44040C4}" dt="2023-09-11T09:01:16.321" v="1579" actId="478"/>
          <ac:grpSpMkLst>
            <pc:docMk/>
            <pc:sldMk cId="3114100624" sldId="256"/>
            <ac:grpSpMk id="27" creationId="{48C5DEDC-F846-8C06-EB2E-72ABF9470B27}"/>
          </ac:grpSpMkLst>
        </pc:grpChg>
        <pc:grpChg chg="add del">
          <ac:chgData name="Ann Igolkina" userId="4d1b5d7ddf2bbc78" providerId="LiveId" clId="{B3EDCB23-BBD4-AC4F-B1B2-4145A44040C4}" dt="2023-09-01T16:30:57.722" v="1438" actId="164"/>
          <ac:grpSpMkLst>
            <pc:docMk/>
            <pc:sldMk cId="3114100624" sldId="256"/>
            <ac:grpSpMk id="45" creationId="{F2145996-78BA-5CB0-187E-27E5F54FA8FE}"/>
          </ac:grpSpMkLst>
        </pc:grpChg>
        <pc:grpChg chg="add del mod">
          <ac:chgData name="Ann Igolkina" userId="4d1b5d7ddf2bbc78" providerId="LiveId" clId="{B3EDCB23-BBD4-AC4F-B1B2-4145A44040C4}" dt="2023-09-01T14:30:00.953" v="1403" actId="165"/>
          <ac:grpSpMkLst>
            <pc:docMk/>
            <pc:sldMk cId="3114100624" sldId="256"/>
            <ac:grpSpMk id="47" creationId="{F94B8D21-E7F6-31E4-194C-6F3F3A80AFF3}"/>
          </ac:grpSpMkLst>
        </pc:grpChg>
        <pc:grpChg chg="add del">
          <ac:chgData name="Ann Igolkina" userId="4d1b5d7ddf2bbc78" providerId="LiveId" clId="{B3EDCB23-BBD4-AC4F-B1B2-4145A44040C4}" dt="2023-09-01T16:32:03.053" v="1446" actId="478"/>
          <ac:grpSpMkLst>
            <pc:docMk/>
            <pc:sldMk cId="3114100624" sldId="256"/>
            <ac:grpSpMk id="48" creationId="{19DC3144-115C-7B32-EBF2-34CC822567EC}"/>
          </ac:grpSpMkLst>
        </pc:grpChg>
        <pc:grpChg chg="add del mod">
          <ac:chgData name="Ann Igolkina" userId="4d1b5d7ddf2bbc78" providerId="LiveId" clId="{B3EDCB23-BBD4-AC4F-B1B2-4145A44040C4}" dt="2023-09-04T14:41:09.796" v="1510" actId="21"/>
          <ac:grpSpMkLst>
            <pc:docMk/>
            <pc:sldMk cId="3114100624" sldId="256"/>
            <ac:grpSpMk id="52" creationId="{132878B6-AB39-56CC-F32D-FF91F68A3301}"/>
          </ac:grpSpMkLst>
        </pc:grpChg>
        <pc:picChg chg="add del mod">
          <ac:chgData name="Ann Igolkina" userId="4d1b5d7ddf2bbc78" providerId="LiveId" clId="{B3EDCB23-BBD4-AC4F-B1B2-4145A44040C4}" dt="2023-08-28T10:03:14.392" v="131" actId="478"/>
          <ac:picMkLst>
            <pc:docMk/>
            <pc:sldMk cId="3114100624" sldId="256"/>
            <ac:picMk id="2" creationId="{BD9E4ED4-69AE-6401-8E08-ED9F8334FC3F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3" creationId="{18661247-455F-CDDC-B90A-E361440D3788}"/>
          </ac:picMkLst>
        </pc:picChg>
        <pc:picChg chg="add del mod">
          <ac:chgData name="Ann Igolkina" userId="4d1b5d7ddf2bbc78" providerId="LiveId" clId="{B3EDCB23-BBD4-AC4F-B1B2-4145A44040C4}" dt="2023-09-11T08:16:39.247" v="1525" actId="478"/>
          <ac:picMkLst>
            <pc:docMk/>
            <pc:sldMk cId="3114100624" sldId="256"/>
            <ac:picMk id="3" creationId="{583F2972-FAD8-09F8-1E99-F7336E47DDA6}"/>
          </ac:picMkLst>
        </pc:picChg>
        <pc:picChg chg="add mod">
          <ac:chgData name="Ann Igolkina" userId="4d1b5d7ddf2bbc78" providerId="LiveId" clId="{B3EDCB23-BBD4-AC4F-B1B2-4145A44040C4}" dt="2023-09-12T13:17:49.447" v="2019" actId="167"/>
          <ac:picMkLst>
            <pc:docMk/>
            <pc:sldMk cId="3114100624" sldId="256"/>
            <ac:picMk id="3" creationId="{6AA540D4-4A1B-619B-BBAC-E722D18D0B8E}"/>
          </ac:picMkLst>
        </pc:picChg>
        <pc:picChg chg="add del mod">
          <ac:chgData name="Ann Igolkina" userId="4d1b5d7ddf2bbc78" providerId="LiveId" clId="{B3EDCB23-BBD4-AC4F-B1B2-4145A44040C4}" dt="2023-08-19T11:11:29.067" v="39" actId="478"/>
          <ac:picMkLst>
            <pc:docMk/>
            <pc:sldMk cId="3114100624" sldId="256"/>
            <ac:picMk id="3" creationId="{82563D09-7926-A52F-D4EE-F1762031F883}"/>
          </ac:picMkLst>
        </pc:picChg>
        <pc:picChg chg="add del mod">
          <ac:chgData name="Ann Igolkina" userId="4d1b5d7ddf2bbc78" providerId="LiveId" clId="{B3EDCB23-BBD4-AC4F-B1B2-4145A44040C4}" dt="2023-08-28T10:03:53.062" v="134" actId="478"/>
          <ac:picMkLst>
            <pc:docMk/>
            <pc:sldMk cId="3114100624" sldId="256"/>
            <ac:picMk id="4" creationId="{14068361-56B0-2549-BB5C-A1C3D219C58B}"/>
          </ac:picMkLst>
        </pc:picChg>
        <pc:picChg chg="add del mod">
          <ac:chgData name="Ann Igolkina" userId="4d1b5d7ddf2bbc78" providerId="LiveId" clId="{B3EDCB23-BBD4-AC4F-B1B2-4145A44040C4}" dt="2023-09-11T08:17:06.463" v="1530" actId="478"/>
          <ac:picMkLst>
            <pc:docMk/>
            <pc:sldMk cId="3114100624" sldId="256"/>
            <ac:picMk id="5" creationId="{0C97068C-5335-8F61-9D51-2D35AFBB30CA}"/>
          </ac:picMkLst>
        </pc:picChg>
        <pc:picChg chg="add mod">
          <ac:chgData name="Ann Igolkina" userId="4d1b5d7ddf2bbc78" providerId="LiveId" clId="{B3EDCB23-BBD4-AC4F-B1B2-4145A44040C4}" dt="2023-09-12T13:17:29.404" v="2014" actId="167"/>
          <ac:picMkLst>
            <pc:docMk/>
            <pc:sldMk cId="3114100624" sldId="256"/>
            <ac:picMk id="5" creationId="{9D7C19A0-3F1A-50BC-5CBA-7D5415481204}"/>
          </ac:picMkLst>
        </pc:picChg>
        <pc:picChg chg="add del mod">
          <ac:chgData name="Ann Igolkina" userId="4d1b5d7ddf2bbc78" providerId="LiveId" clId="{B3EDCB23-BBD4-AC4F-B1B2-4145A44040C4}" dt="2023-09-01T10:00:25.765" v="1034" actId="478"/>
          <ac:picMkLst>
            <pc:docMk/>
            <pc:sldMk cId="3114100624" sldId="256"/>
            <ac:picMk id="5" creationId="{F070C721-9A56-F4EA-9552-45A995018CC4}"/>
          </ac:picMkLst>
        </pc:picChg>
        <pc:picChg chg="add del mod">
          <ac:chgData name="Ann Igolkina" userId="4d1b5d7ddf2bbc78" providerId="LiveId" clId="{B3EDCB23-BBD4-AC4F-B1B2-4145A44040C4}" dt="2023-08-19T11:30:12.583" v="59" actId="478"/>
          <ac:picMkLst>
            <pc:docMk/>
            <pc:sldMk cId="3114100624" sldId="256"/>
            <ac:picMk id="5" creationId="{F3999BB0-4572-A7B3-C6A9-B9C6B3127985}"/>
          </ac:picMkLst>
        </pc:picChg>
        <pc:picChg chg="add del mod">
          <ac:chgData name="Ann Igolkina" userId="4d1b5d7ddf2bbc78" providerId="LiveId" clId="{B3EDCB23-BBD4-AC4F-B1B2-4145A44040C4}" dt="2023-08-29T09:03:44.063" v="143" actId="21"/>
          <ac:picMkLst>
            <pc:docMk/>
            <pc:sldMk cId="3114100624" sldId="256"/>
            <ac:picMk id="6" creationId="{9BD40866-CBAD-C6B9-2D48-41338DC453B9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7" creationId="{5AFF32A2-D1D0-BA76-1ED8-AD5013DCBDD0}"/>
          </ac:picMkLst>
        </pc:picChg>
        <pc:picChg chg="add del mod">
          <ac:chgData name="Ann Igolkina" userId="4d1b5d7ddf2bbc78" providerId="LiveId" clId="{B3EDCB23-BBD4-AC4F-B1B2-4145A44040C4}" dt="2023-08-19T11:26:02.985" v="47" actId="478"/>
          <ac:picMkLst>
            <pc:docMk/>
            <pc:sldMk cId="3114100624" sldId="256"/>
            <ac:picMk id="7" creationId="{72E5721A-EDC6-5244-82F0-D42201A4A9B4}"/>
          </ac:picMkLst>
        </pc:picChg>
        <pc:picChg chg="add mod">
          <ac:chgData name="Ann Igolkina" userId="4d1b5d7ddf2bbc78" providerId="LiveId" clId="{B3EDCB23-BBD4-AC4F-B1B2-4145A44040C4}" dt="2023-09-12T13:17:10.774" v="2010" actId="167"/>
          <ac:picMkLst>
            <pc:docMk/>
            <pc:sldMk cId="3114100624" sldId="256"/>
            <ac:picMk id="7" creationId="{73BB33C4-4BDE-3E24-6DE0-FB6629D2ECAA}"/>
          </ac:picMkLst>
        </pc:picChg>
        <pc:picChg chg="add del mod">
          <ac:chgData name="Ann Igolkina" userId="4d1b5d7ddf2bbc78" providerId="LiveId" clId="{B3EDCB23-BBD4-AC4F-B1B2-4145A44040C4}" dt="2023-09-11T09:13:38.337" v="1615" actId="478"/>
          <ac:picMkLst>
            <pc:docMk/>
            <pc:sldMk cId="3114100624" sldId="256"/>
            <ac:picMk id="7" creationId="{8C1496C1-54E4-DE02-0643-0473D8CE9A98}"/>
          </ac:picMkLst>
        </pc:picChg>
        <pc:picChg chg="add del mod">
          <ac:chgData name="Ann Igolkina" userId="4d1b5d7ddf2bbc78" providerId="LiveId" clId="{B3EDCB23-BBD4-AC4F-B1B2-4145A44040C4}" dt="2023-08-28T10:28:22.930" v="141" actId="21"/>
          <ac:picMkLst>
            <pc:docMk/>
            <pc:sldMk cId="3114100624" sldId="256"/>
            <ac:picMk id="8" creationId="{C4B7A619-1526-5BCB-1D56-DDD2D5B9171F}"/>
          </ac:picMkLst>
        </pc:picChg>
        <pc:picChg chg="add del mod">
          <ac:chgData name="Ann Igolkina" userId="4d1b5d7ddf2bbc78" providerId="LiveId" clId="{B3EDCB23-BBD4-AC4F-B1B2-4145A44040C4}" dt="2023-09-12T13:19:11.740" v="2032" actId="478"/>
          <ac:picMkLst>
            <pc:docMk/>
            <pc:sldMk cId="3114100624" sldId="256"/>
            <ac:picMk id="9" creationId="{42A89B2C-B478-07E5-8CDC-DD06DD44B561}"/>
          </ac:picMkLst>
        </pc:picChg>
        <pc:picChg chg="add del mod">
          <ac:chgData name="Ann Igolkina" userId="4d1b5d7ddf2bbc78" providerId="LiveId" clId="{B3EDCB23-BBD4-AC4F-B1B2-4145A44040C4}" dt="2023-08-19T11:27:51.262" v="52" actId="478"/>
          <ac:picMkLst>
            <pc:docMk/>
            <pc:sldMk cId="3114100624" sldId="256"/>
            <ac:picMk id="9" creationId="{EF276BEF-0585-3092-9C83-712503623723}"/>
          </ac:picMkLst>
        </pc:picChg>
        <pc:picChg chg="add del mod">
          <ac:chgData name="Ann Igolkina" userId="4d1b5d7ddf2bbc78" providerId="LiveId" clId="{B3EDCB23-BBD4-AC4F-B1B2-4145A44040C4}" dt="2023-08-29T10:53:27.535" v="147" actId="21"/>
          <ac:picMkLst>
            <pc:docMk/>
            <pc:sldMk cId="3114100624" sldId="256"/>
            <ac:picMk id="10" creationId="{BFF62DF6-4F9D-86C4-6D8F-E8E6AD1CA1FE}"/>
          </ac:picMkLst>
        </pc:picChg>
        <pc:picChg chg="add del mod">
          <ac:chgData name="Ann Igolkina" userId="4d1b5d7ddf2bbc78" providerId="LiveId" clId="{B3EDCB23-BBD4-AC4F-B1B2-4145A44040C4}" dt="2023-09-11T08:34:57.093" v="1565" actId="478"/>
          <ac:picMkLst>
            <pc:docMk/>
            <pc:sldMk cId="3114100624" sldId="256"/>
            <ac:picMk id="11" creationId="{2F931816-C181-E126-ADA2-83DC2D3C23D9}"/>
          </ac:picMkLst>
        </pc:picChg>
        <pc:picChg chg="add del mod">
          <ac:chgData name="Ann Igolkina" userId="4d1b5d7ddf2bbc78" providerId="LiveId" clId="{B3EDCB23-BBD4-AC4F-B1B2-4145A44040C4}" dt="2023-09-12T13:18:47.356" v="2028" actId="478"/>
          <ac:picMkLst>
            <pc:docMk/>
            <pc:sldMk cId="3114100624" sldId="256"/>
            <ac:picMk id="11" creationId="{F0A11BE3-8CC2-E97B-F77E-1C2BE9B95DA2}"/>
          </ac:picMkLst>
        </pc:picChg>
        <pc:picChg chg="add del mod">
          <ac:chgData name="Ann Igolkina" userId="4d1b5d7ddf2bbc78" providerId="LiveId" clId="{B3EDCB23-BBD4-AC4F-B1B2-4145A44040C4}" dt="2023-08-29T10:54:26.542" v="149" actId="478"/>
          <ac:picMkLst>
            <pc:docMk/>
            <pc:sldMk cId="3114100624" sldId="256"/>
            <ac:picMk id="12" creationId="{D4F514ED-2BD4-39E3-D1C5-F78E7E514176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3" creationId="{206981DF-FF6C-9028-78F8-007D5153767B}"/>
          </ac:picMkLst>
        </pc:picChg>
        <pc:picChg chg="add mod">
          <ac:chgData name="Ann Igolkina" userId="4d1b5d7ddf2bbc78" providerId="LiveId" clId="{B3EDCB23-BBD4-AC4F-B1B2-4145A44040C4}" dt="2023-09-12T13:20:07.380" v="2043" actId="167"/>
          <ac:picMkLst>
            <pc:docMk/>
            <pc:sldMk cId="3114100624" sldId="256"/>
            <ac:picMk id="13" creationId="{987ABEB2-7068-F90E-9429-65CB2A30977D}"/>
          </ac:picMkLst>
        </pc:picChg>
        <pc:picChg chg="add del mod">
          <ac:chgData name="Ann Igolkina" userId="4d1b5d7ddf2bbc78" providerId="LiveId" clId="{B3EDCB23-BBD4-AC4F-B1B2-4145A44040C4}" dt="2023-08-19T12:17:40.599" v="108" actId="478"/>
          <ac:picMkLst>
            <pc:docMk/>
            <pc:sldMk cId="3114100624" sldId="256"/>
            <ac:picMk id="14" creationId="{8C265F4C-1EFC-AB3F-36D7-928001143BB1}"/>
          </ac:picMkLst>
        </pc:picChg>
        <pc:picChg chg="add del mod">
          <ac:chgData name="Ann Igolkina" userId="4d1b5d7ddf2bbc78" providerId="LiveId" clId="{B3EDCB23-BBD4-AC4F-B1B2-4145A44040C4}" dt="2023-08-29T12:50:30.441" v="482" actId="21"/>
          <ac:picMkLst>
            <pc:docMk/>
            <pc:sldMk cId="3114100624" sldId="256"/>
            <ac:picMk id="15" creationId="{373A0097-3B31-3695-A263-4F0816A88C2A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15" creationId="{5B59A5B9-6C0E-6CEE-BE24-71A889CBA743}"/>
          </ac:picMkLst>
        </pc:picChg>
        <pc:picChg chg="add del mod">
          <ac:chgData name="Ann Igolkina" userId="4d1b5d7ddf2bbc78" providerId="LiveId" clId="{B3EDCB23-BBD4-AC4F-B1B2-4145A44040C4}" dt="2023-09-11T08:28:53.549" v="1548" actId="478"/>
          <ac:picMkLst>
            <pc:docMk/>
            <pc:sldMk cId="3114100624" sldId="256"/>
            <ac:picMk id="15" creationId="{C4BE19AB-9868-DB9E-1F07-3A5B9FF32267}"/>
          </ac:picMkLst>
        </pc:picChg>
        <pc:picChg chg="add mod">
          <ac:chgData name="Ann Igolkina" userId="4d1b5d7ddf2bbc78" providerId="LiveId" clId="{B3EDCB23-BBD4-AC4F-B1B2-4145A44040C4}" dt="2023-09-12T13:20:07.380" v="2043" actId="167"/>
          <ac:picMkLst>
            <pc:docMk/>
            <pc:sldMk cId="3114100624" sldId="256"/>
            <ac:picMk id="15" creationId="{EEE98E68-F19D-DDE2-7FB9-DC155E9DC33D}"/>
          </ac:picMkLst>
        </pc:picChg>
        <pc:picChg chg="add del mod">
          <ac:chgData name="Ann Igolkina" userId="4d1b5d7ddf2bbc78" providerId="LiveId" clId="{B3EDCB23-BBD4-AC4F-B1B2-4145A44040C4}" dt="2023-09-01T11:53:27.953" v="1377" actId="21"/>
          <ac:picMkLst>
            <pc:docMk/>
            <pc:sldMk cId="3114100624" sldId="256"/>
            <ac:picMk id="16" creationId="{51FF5C31-922D-BA59-B768-289E19EF636C}"/>
          </ac:picMkLst>
        </pc:picChg>
        <pc:picChg chg="add del mod">
          <ac:chgData name="Ann Igolkina" userId="4d1b5d7ddf2bbc78" providerId="LiveId" clId="{B3EDCB23-BBD4-AC4F-B1B2-4145A44040C4}" dt="2023-08-30T12:29:47.042" v="995" actId="478"/>
          <ac:picMkLst>
            <pc:docMk/>
            <pc:sldMk cId="3114100624" sldId="256"/>
            <ac:picMk id="17" creationId="{0EE424A8-9B85-2EEB-23A5-1AAF09435C5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B3EDCB23-BBD4-AC4F-B1B2-4145A44040C4}" dt="2023-09-11T09:22:54.588" v="1690" actId="1076"/>
          <ac:picMkLst>
            <pc:docMk/>
            <pc:sldMk cId="3114100624" sldId="256"/>
            <ac:picMk id="17" creationId="{9CD54D1B-99F9-4DD9-4572-D0C7B8B1172A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19" creationId="{6DA68E4E-5905-7EB8-C0F0-DD321AA18AFC}"/>
          </ac:picMkLst>
        </pc:picChg>
        <pc:picChg chg="add del mod">
          <ac:chgData name="Ann Igolkina" userId="4d1b5d7ddf2bbc78" providerId="LiveId" clId="{B3EDCB23-BBD4-AC4F-B1B2-4145A44040C4}" dt="2023-09-11T08:34:07.891" v="1552" actId="478"/>
          <ac:picMkLst>
            <pc:docMk/>
            <pc:sldMk cId="3114100624" sldId="256"/>
            <ac:picMk id="19" creationId="{B3C9BC6B-516B-0FB8-61E6-C85DABA91709}"/>
          </ac:picMkLst>
        </pc:picChg>
        <pc:picChg chg="add del mod">
          <ac:chgData name="Ann Igolkina" userId="4d1b5d7ddf2bbc78" providerId="LiveId" clId="{B3EDCB23-BBD4-AC4F-B1B2-4145A44040C4}" dt="2023-08-29T13:48:18.503" v="536" actId="478"/>
          <ac:picMkLst>
            <pc:docMk/>
            <pc:sldMk cId="3114100624" sldId="256"/>
            <ac:picMk id="19" creationId="{C6FE811A-2DA8-5CFF-8FEE-AE989A483AE0}"/>
          </ac:picMkLst>
        </pc:picChg>
        <pc:picChg chg="add del mod">
          <ac:chgData name="Ann Igolkina" userId="4d1b5d7ddf2bbc78" providerId="LiveId" clId="{B3EDCB23-BBD4-AC4F-B1B2-4145A44040C4}" dt="2023-08-19T11:50:00.798" v="84" actId="478"/>
          <ac:picMkLst>
            <pc:docMk/>
            <pc:sldMk cId="3114100624" sldId="256"/>
            <ac:picMk id="19" creationId="{F6F02BE6-5FD1-8B53-C6D7-258E360415EC}"/>
          </ac:picMkLst>
        </pc:picChg>
        <pc:picChg chg="add del mod">
          <ac:chgData name="Ann Igolkina" userId="4d1b5d7ddf2bbc78" providerId="LiveId" clId="{B3EDCB23-BBD4-AC4F-B1B2-4145A44040C4}" dt="2023-08-19T11:54:27.855" v="90" actId="478"/>
          <ac:picMkLst>
            <pc:docMk/>
            <pc:sldMk cId="3114100624" sldId="256"/>
            <ac:picMk id="21" creationId="{259161F8-B5E7-E010-CFC4-5B3EACA52B11}"/>
          </ac:picMkLst>
        </pc:picChg>
        <pc:picChg chg="add del mod">
          <ac:chgData name="Ann Igolkina" userId="4d1b5d7ddf2bbc78" providerId="LiveId" clId="{B3EDCB23-BBD4-AC4F-B1B2-4145A44040C4}" dt="2023-09-01T16:21:11.054" v="1404" actId="478"/>
          <ac:picMkLst>
            <pc:docMk/>
            <pc:sldMk cId="3114100624" sldId="256"/>
            <ac:picMk id="21" creationId="{ED8DEA94-D011-239A-BE43-C0593D8464A3}"/>
          </ac:picMkLst>
        </pc:picChg>
        <pc:picChg chg="add del mod">
          <ac:chgData name="Ann Igolkina" userId="4d1b5d7ddf2bbc78" providerId="LiveId" clId="{B3EDCB23-BBD4-AC4F-B1B2-4145A44040C4}" dt="2023-09-04T14:41:09.796" v="1510" actId="21"/>
          <ac:picMkLst>
            <pc:docMk/>
            <pc:sldMk cId="3114100624" sldId="256"/>
            <ac:picMk id="22" creationId="{35C9B962-4C01-1C7D-030F-802B71A190E2}"/>
          </ac:picMkLst>
        </pc:picChg>
        <pc:picChg chg="add del mod">
          <ac:chgData name="Ann Igolkina" userId="4d1b5d7ddf2bbc78" providerId="LiveId" clId="{B3EDCB23-BBD4-AC4F-B1B2-4145A44040C4}" dt="2023-08-30T08:32:38.525" v="540" actId="478"/>
          <ac:picMkLst>
            <pc:docMk/>
            <pc:sldMk cId="3114100624" sldId="256"/>
            <ac:picMk id="22" creationId="{90A6332E-88A9-2407-49BA-81C766CD0449}"/>
          </ac:picMkLst>
        </pc:picChg>
        <pc:picChg chg="add del mod">
          <ac:chgData name="Ann Igolkina" userId="4d1b5d7ddf2bbc78" providerId="LiveId" clId="{B3EDCB23-BBD4-AC4F-B1B2-4145A44040C4}" dt="2023-09-11T08:40:49.417" v="1571" actId="478"/>
          <ac:picMkLst>
            <pc:docMk/>
            <pc:sldMk cId="3114100624" sldId="256"/>
            <ac:picMk id="22" creationId="{DFE7A289-2602-C511-2171-251C96C95F72}"/>
          </ac:picMkLst>
        </pc:picChg>
        <pc:picChg chg="add del mod">
          <ac:chgData name="Ann Igolkina" userId="4d1b5d7ddf2bbc78" providerId="LiveId" clId="{B3EDCB23-BBD4-AC4F-B1B2-4145A44040C4}" dt="2023-09-01T11:52:59.263" v="1367" actId="21"/>
          <ac:picMkLst>
            <pc:docMk/>
            <pc:sldMk cId="3114100624" sldId="256"/>
            <ac:picMk id="23" creationId="{A336CE0E-69CE-6B9B-BDCB-8183E5097BE6}"/>
          </ac:picMkLst>
        </pc:picChg>
        <pc:picChg chg="add mod">
          <ac:chgData name="Ann Igolkina" userId="4d1b5d7ddf2bbc78" providerId="LiveId" clId="{B3EDCB23-BBD4-AC4F-B1B2-4145A44040C4}" dt="2023-08-30T08:32:53.983" v="543" actId="1076"/>
          <ac:picMkLst>
            <pc:docMk/>
            <pc:sldMk cId="3114100624" sldId="256"/>
            <ac:picMk id="25" creationId="{487B8A5F-8AFC-18BC-1CFF-6BC26CC450F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B3EDCB23-BBD4-AC4F-B1B2-4145A44040C4}" dt="2023-09-11T08:25:01.532" v="1538" actId="478"/>
          <ac:picMkLst>
            <pc:docMk/>
            <pc:sldMk cId="3114100624" sldId="256"/>
            <ac:picMk id="26" creationId="{0196436F-A4B6-E240-4A03-D94CD1658683}"/>
          </ac:picMkLst>
        </pc:picChg>
        <pc:picChg chg="add del mod">
          <ac:chgData name="Ann Igolkina" userId="4d1b5d7ddf2bbc78" providerId="LiveId" clId="{B3EDCB23-BBD4-AC4F-B1B2-4145A44040C4}" dt="2023-08-21T14:04:50.680" v="125" actId="21"/>
          <ac:picMkLst>
            <pc:docMk/>
            <pc:sldMk cId="3114100624" sldId="256"/>
            <ac:picMk id="28" creationId="{0B9FC9B8-D7D7-0B13-AC7B-C4245C5E3CD5}"/>
          </ac:picMkLst>
        </pc:picChg>
        <pc:picChg chg="add mod">
          <ac:chgData name="Ann Igolkina" userId="4d1b5d7ddf2bbc78" providerId="LiveId" clId="{B3EDCB23-BBD4-AC4F-B1B2-4145A44040C4}" dt="2023-09-11T09:16:25.397" v="1668" actId="1037"/>
          <ac:picMkLst>
            <pc:docMk/>
            <pc:sldMk cId="3114100624" sldId="256"/>
            <ac:picMk id="29" creationId="{DD381578-4385-D4A7-9959-A33949F5C2D7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30" creationId="{4730FAF9-5EA0-2AD3-756F-3DA39CF2BCEA}"/>
          </ac:picMkLst>
        </pc:picChg>
        <pc:picChg chg="add del mod">
          <ac:chgData name="Ann Igolkina" userId="4d1b5d7ddf2bbc78" providerId="LiveId" clId="{B3EDCB23-BBD4-AC4F-B1B2-4145A44040C4}" dt="2023-09-01T16:25:31.318" v="1410" actId="478"/>
          <ac:picMkLst>
            <pc:docMk/>
            <pc:sldMk cId="3114100624" sldId="256"/>
            <ac:picMk id="31" creationId="{E797252D-383F-8CE7-029A-7ACB28873B0E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32" creationId="{E5B1E8F8-C776-2C6A-F243-556DA43D8414}"/>
          </ac:picMkLst>
        </pc:picChg>
        <pc:picChg chg="add del mod">
          <ac:chgData name="Ann Igolkina" userId="4d1b5d7ddf2bbc78" providerId="LiveId" clId="{B3EDCB23-BBD4-AC4F-B1B2-4145A44040C4}" dt="2023-09-11T09:04:33.513" v="1585" actId="478"/>
          <ac:picMkLst>
            <pc:docMk/>
            <pc:sldMk cId="3114100624" sldId="256"/>
            <ac:picMk id="33" creationId="{0FF9E35A-5226-6461-D34B-E6BF786F0191}"/>
          </ac:picMkLst>
        </pc:picChg>
        <pc:picChg chg="add del mod">
          <ac:chgData name="Ann Igolkina" userId="4d1b5d7ddf2bbc78" providerId="LiveId" clId="{B3EDCB23-BBD4-AC4F-B1B2-4145A44040C4}" dt="2023-08-30T09:20:03.061" v="877" actId="478"/>
          <ac:picMkLst>
            <pc:docMk/>
            <pc:sldMk cId="3114100624" sldId="256"/>
            <ac:picMk id="33" creationId="{A748721E-8D1C-0235-C28E-8B79AADACE17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3" creationId="{E20BF04C-F34A-09DF-7B13-D0FD8F05B989}"/>
          </ac:picMkLst>
        </pc:picChg>
        <pc:picChg chg="add del mod modCrop">
          <ac:chgData name="Ann Igolkina" userId="4d1b5d7ddf2bbc78" providerId="LiveId" clId="{B3EDCB23-BBD4-AC4F-B1B2-4145A44040C4}" dt="2023-09-11T15:06:53.057" v="1931" actId="478"/>
          <ac:picMkLst>
            <pc:docMk/>
            <pc:sldMk cId="3114100624" sldId="256"/>
            <ac:picMk id="34" creationId="{E1A12673-8ACD-2F5D-852F-F2202635C481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35" creationId="{0418F470-7454-301D-569F-B35B8D764FA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5" creationId="{FC544217-6974-6BE3-4698-E0D6D89ADDC0}"/>
          </ac:picMkLst>
        </pc:picChg>
        <pc:picChg chg="add del mod">
          <ac:chgData name="Ann Igolkina" userId="4d1b5d7ddf2bbc78" providerId="LiveId" clId="{B3EDCB23-BBD4-AC4F-B1B2-4145A44040C4}" dt="2023-08-30T09:31:24.812" v="892" actId="478"/>
          <ac:picMkLst>
            <pc:docMk/>
            <pc:sldMk cId="3114100624" sldId="256"/>
            <ac:picMk id="36" creationId="{0765C1B6-40F0-EFF8-72F2-EEF6C0C7013B}"/>
          </ac:picMkLst>
        </pc:picChg>
        <pc:picChg chg="add del mod">
          <ac:chgData name="Ann Igolkina" userId="4d1b5d7ddf2bbc78" providerId="LiveId" clId="{B3EDCB23-BBD4-AC4F-B1B2-4145A44040C4}" dt="2023-09-11T09:10:07.882" v="1598" actId="478"/>
          <ac:picMkLst>
            <pc:docMk/>
            <pc:sldMk cId="3114100624" sldId="256"/>
            <ac:picMk id="36" creationId="{B57C71B3-AE5B-48CB-F6A2-E0E0A261AAE2}"/>
          </ac:picMkLst>
        </pc:picChg>
        <pc:picChg chg="add del mod">
          <ac:chgData name="Ann Igolkina" userId="4d1b5d7ddf2bbc78" providerId="LiveId" clId="{B3EDCB23-BBD4-AC4F-B1B2-4145A44040C4}" dt="2023-09-01T16:30:34.162" v="1424" actId="478"/>
          <ac:picMkLst>
            <pc:docMk/>
            <pc:sldMk cId="3114100624" sldId="256"/>
            <ac:picMk id="37" creationId="{1E3ADA22-26CD-C642-C0F3-1F25E9A0F8C5}"/>
          </ac:picMkLst>
        </pc:picChg>
        <pc:picChg chg="add del mod">
          <ac:chgData name="Ann Igolkina" userId="4d1b5d7ddf2bbc78" providerId="LiveId" clId="{B3EDCB23-BBD4-AC4F-B1B2-4145A44040C4}" dt="2023-09-11T09:11:47.570" v="1605" actId="478"/>
          <ac:picMkLst>
            <pc:docMk/>
            <pc:sldMk cId="3114100624" sldId="256"/>
            <ac:picMk id="38" creationId="{8DFFF6AB-22C4-A519-9C6B-A627025A05AC}"/>
          </ac:picMkLst>
        </pc:picChg>
        <pc:picChg chg="add del mod">
          <ac:chgData name="Ann Igolkina" userId="4d1b5d7ddf2bbc78" providerId="LiveId" clId="{B3EDCB23-BBD4-AC4F-B1B2-4145A44040C4}" dt="2023-08-30T09:31:23.780" v="891" actId="478"/>
          <ac:picMkLst>
            <pc:docMk/>
            <pc:sldMk cId="3114100624" sldId="256"/>
            <ac:picMk id="38" creationId="{DBDDBA23-5BD3-E99A-2F00-7105A280B2CE}"/>
          </ac:picMkLst>
        </pc:picChg>
        <pc:picChg chg="add del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39" creationId="{C1B45F06-19CA-3BA1-5DBA-2534A2B7B189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40" creationId="{E108DB01-6108-5D93-F5EF-C5C3DEC818B9}"/>
          </ac:picMkLst>
        </pc:picChg>
        <pc:picChg chg="add del mod">
          <ac:chgData name="Ann Igolkina" userId="4d1b5d7ddf2bbc78" providerId="LiveId" clId="{B3EDCB23-BBD4-AC4F-B1B2-4145A44040C4}" dt="2023-09-11T09:13:25.395" v="1611" actId="478"/>
          <ac:picMkLst>
            <pc:docMk/>
            <pc:sldMk cId="3114100624" sldId="256"/>
            <ac:picMk id="41" creationId="{84CCC761-24C4-36AC-800F-D4589CE6A7C8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42" creationId="{736AFB2C-7142-26BB-3AFD-2630B5102B9E}"/>
          </ac:picMkLst>
        </pc:picChg>
        <pc:picChg chg="add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43" creationId="{C472CF7E-7BA7-EF59-3C83-792D01B9BEF9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44" creationId="{EB38F1EA-67F7-D121-7963-07F405DD1733}"/>
          </ac:picMkLst>
        </pc:picChg>
        <pc:picChg chg="add mod">
          <ac:chgData name="Ann Igolkina" userId="4d1b5d7ddf2bbc78" providerId="LiveId" clId="{B3EDCB23-BBD4-AC4F-B1B2-4145A44040C4}" dt="2023-09-11T09:13:35.217" v="1613" actId="1076"/>
          <ac:picMkLst>
            <pc:docMk/>
            <pc:sldMk cId="3114100624" sldId="256"/>
            <ac:picMk id="45" creationId="{430DE2E6-3A97-5436-F8F9-5ACF66F6D749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46" creationId="{3C187DD3-9239-57BF-6EAA-543B40E19CF4}"/>
          </ac:picMkLst>
        </pc:picChg>
        <pc:picChg chg="add mod">
          <ac:chgData name="Ann Igolkina" userId="4d1b5d7ddf2bbc78" providerId="LiveId" clId="{B3EDCB23-BBD4-AC4F-B1B2-4145A44040C4}" dt="2023-09-01T11:51:19.566" v="1349" actId="1076"/>
          <ac:picMkLst>
            <pc:docMk/>
            <pc:sldMk cId="3114100624" sldId="256"/>
            <ac:picMk id="49" creationId="{0B3700F6-98DE-E0C6-F1B7-2D1E4F3E7905}"/>
          </ac:picMkLst>
        </pc:picChg>
        <pc:picChg chg="add del mod">
          <ac:chgData name="Ann Igolkina" userId="4d1b5d7ddf2bbc78" providerId="LiveId" clId="{B3EDCB23-BBD4-AC4F-B1B2-4145A44040C4}" dt="2023-09-11T09:18:27.847" v="1687" actId="478"/>
          <ac:picMkLst>
            <pc:docMk/>
            <pc:sldMk cId="3114100624" sldId="256"/>
            <ac:picMk id="49" creationId="{66401A45-E48F-69E0-AECA-ACC09676AC63}"/>
          </ac:picMkLst>
        </pc:picChg>
        <pc:picChg chg="add mod">
          <ac:chgData name="Ann Igolkina" userId="4d1b5d7ddf2bbc78" providerId="LiveId" clId="{B3EDCB23-BBD4-AC4F-B1B2-4145A44040C4}" dt="2023-09-01T16:32:17.261" v="1455" actId="1037"/>
          <ac:picMkLst>
            <pc:docMk/>
            <pc:sldMk cId="3114100624" sldId="256"/>
            <ac:picMk id="51" creationId="{3F704FDF-9F31-5C33-3C43-9CDE2A36510C}"/>
          </ac:picMkLst>
        </pc:picChg>
        <pc:picChg chg="add del mod">
          <ac:chgData name="Ann Igolkina" userId="4d1b5d7ddf2bbc78" providerId="LiveId" clId="{B3EDCB23-BBD4-AC4F-B1B2-4145A44040C4}" dt="2023-09-12T13:17:12.626" v="2011" actId="478"/>
          <ac:picMkLst>
            <pc:docMk/>
            <pc:sldMk cId="3114100624" sldId="256"/>
            <ac:picMk id="51" creationId="{55E9B868-7F3A-E34D-CDBE-56CD13D507A1}"/>
          </ac:picMkLst>
        </pc:picChg>
        <pc:picChg chg="add del mod">
          <ac:chgData name="Ann Igolkina" userId="4d1b5d7ddf2bbc78" providerId="LiveId" clId="{B3EDCB23-BBD4-AC4F-B1B2-4145A44040C4}" dt="2023-08-30T13:05:18.371" v="999" actId="478"/>
          <ac:picMkLst>
            <pc:docMk/>
            <pc:sldMk cId="3114100624" sldId="256"/>
            <ac:picMk id="51" creationId="{DB7034DB-98D8-E6ED-B39E-E2D3B7BCA0BB}"/>
          </ac:picMkLst>
        </pc:picChg>
        <pc:picChg chg="add del mod">
          <ac:chgData name="Ann Igolkina" userId="4d1b5d7ddf2bbc78" providerId="LiveId" clId="{B3EDCB23-BBD4-AC4F-B1B2-4145A44040C4}" dt="2023-09-11T12:13:41.956" v="1714" actId="21"/>
          <ac:picMkLst>
            <pc:docMk/>
            <pc:sldMk cId="3114100624" sldId="256"/>
            <ac:picMk id="53" creationId="{A64A0C5A-BD5F-F5B2-01D1-AEA2CF3E3CBA}"/>
          </ac:picMkLst>
        </pc:picChg>
        <pc:picChg chg="add del mod">
          <ac:chgData name="Ann Igolkina" userId="4d1b5d7ddf2bbc78" providerId="LiveId" clId="{B3EDCB23-BBD4-AC4F-B1B2-4145A44040C4}" dt="2023-08-30T13:08:23.454" v="1018" actId="478"/>
          <ac:picMkLst>
            <pc:docMk/>
            <pc:sldMk cId="3114100624" sldId="256"/>
            <ac:picMk id="53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01T09:39:52.639" v="1025" actId="478"/>
          <ac:picMkLst>
            <pc:docMk/>
            <pc:sldMk cId="3114100624" sldId="256"/>
            <ac:picMk id="54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11T12:13:41.956" v="1714" actId="21"/>
          <ac:picMkLst>
            <pc:docMk/>
            <pc:sldMk cId="3114100624" sldId="256"/>
            <ac:picMk id="55" creationId="{56E133B2-F35E-34D4-8305-46D9B6756788}"/>
          </ac:picMkLst>
        </pc:picChg>
        <pc:picChg chg="add del mod">
          <ac:chgData name="Ann Igolkina" userId="4d1b5d7ddf2bbc78" providerId="LiveId" clId="{B3EDCB23-BBD4-AC4F-B1B2-4145A44040C4}" dt="2023-09-01T17:18:18.754" v="1496" actId="478"/>
          <ac:picMkLst>
            <pc:docMk/>
            <pc:sldMk cId="3114100624" sldId="256"/>
            <ac:picMk id="56" creationId="{6A302CA3-26F0-FF06-0F90-78B95306D4C4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56" creationId="{F3C6D3C7-6195-73D2-0070-7C0A1D8B8CBE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57" creationId="{39B9B349-08E0-5DE2-7F24-EC7122A9705F}"/>
          </ac:picMkLst>
        </pc:picChg>
        <pc:picChg chg="add del mod">
          <ac:chgData name="Ann Igolkina" userId="4d1b5d7ddf2bbc78" providerId="LiveId" clId="{B3EDCB23-BBD4-AC4F-B1B2-4145A44040C4}" dt="2023-09-11T08:10:19.906" v="1519" actId="478"/>
          <ac:picMkLst>
            <pc:docMk/>
            <pc:sldMk cId="3114100624" sldId="256"/>
            <ac:picMk id="58" creationId="{4EA182B1-7FBE-FE23-A981-6672AFD4C970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59" creationId="{FB063280-2DF1-4576-E1D9-CF6055DF2B33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60" creationId="{B9B4C7D4-E9D7-070C-83B9-26816C50E64B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61" creationId="{61C0D03C-1C84-15D9-4CCA-17DA814B364E}"/>
          </ac:picMkLst>
        </pc:picChg>
        <pc:picChg chg="add del mod">
          <ac:chgData name="Ann Igolkina" userId="4d1b5d7ddf2bbc78" providerId="LiveId" clId="{B3EDCB23-BBD4-AC4F-B1B2-4145A44040C4}" dt="2023-09-11T14:57:15.108" v="1872" actId="478"/>
          <ac:picMkLst>
            <pc:docMk/>
            <pc:sldMk cId="3114100624" sldId="256"/>
            <ac:picMk id="62" creationId="{71D539EB-1E81-DD1B-0B1C-6AB1004BDB5D}"/>
          </ac:picMkLst>
        </pc:picChg>
        <pc:picChg chg="add del mod">
          <ac:chgData name="Ann Igolkina" userId="4d1b5d7ddf2bbc78" providerId="LiveId" clId="{B3EDCB23-BBD4-AC4F-B1B2-4145A44040C4}" dt="2023-09-11T14:56:04.161" v="1829" actId="478"/>
          <ac:picMkLst>
            <pc:docMk/>
            <pc:sldMk cId="3114100624" sldId="256"/>
            <ac:picMk id="68" creationId="{5C329F78-C337-41AD-7A50-7EB3B247AA09}"/>
          </ac:picMkLst>
        </pc:picChg>
        <pc:picChg chg="add del mod">
          <ac:chgData name="Ann Igolkina" userId="4d1b5d7ddf2bbc78" providerId="LiveId" clId="{B3EDCB23-BBD4-AC4F-B1B2-4145A44040C4}" dt="2023-09-12T13:17:31.565" v="2015" actId="478"/>
          <ac:picMkLst>
            <pc:docMk/>
            <pc:sldMk cId="3114100624" sldId="256"/>
            <ac:picMk id="70" creationId="{F435A836-BAA2-57B3-1F82-65FFEF3267B5}"/>
          </ac:picMkLst>
        </pc:picChg>
        <pc:picChg chg="add del mod">
          <ac:chgData name="Ann Igolkina" userId="4d1b5d7ddf2bbc78" providerId="LiveId" clId="{B3EDCB23-BBD4-AC4F-B1B2-4145A44040C4}" dt="2023-09-11T14:59:03.285" v="1878" actId="478"/>
          <ac:picMkLst>
            <pc:docMk/>
            <pc:sldMk cId="3114100624" sldId="256"/>
            <ac:picMk id="72" creationId="{778A0B79-1D8D-CF1A-C732-23A8F979405A}"/>
          </ac:picMkLst>
        </pc:picChg>
        <pc:picChg chg="add del mod">
          <ac:chgData name="Ann Igolkina" userId="4d1b5d7ddf2bbc78" providerId="LiveId" clId="{B3EDCB23-BBD4-AC4F-B1B2-4145A44040C4}" dt="2023-09-11T14:59:02.269" v="1877" actId="478"/>
          <ac:picMkLst>
            <pc:docMk/>
            <pc:sldMk cId="3114100624" sldId="256"/>
            <ac:picMk id="74" creationId="{F63D73E5-8D01-E74F-4605-4450E40A04E4}"/>
          </ac:picMkLst>
        </pc:picChg>
        <pc:picChg chg="add del mod">
          <ac:chgData name="Ann Igolkina" userId="4d1b5d7ddf2bbc78" providerId="LiveId" clId="{B3EDCB23-BBD4-AC4F-B1B2-4145A44040C4}" dt="2023-09-12T13:17:51.156" v="2020" actId="478"/>
          <ac:picMkLst>
            <pc:docMk/>
            <pc:sldMk cId="3114100624" sldId="256"/>
            <ac:picMk id="76" creationId="{C92EEEE4-D76E-2A7F-3E8D-B57493029ADF}"/>
          </ac:picMkLst>
        </pc:picChg>
        <pc:picChg chg="add mod modCrop">
          <ac:chgData name="Ann Igolkina" userId="4d1b5d7ddf2bbc78" providerId="LiveId" clId="{B3EDCB23-BBD4-AC4F-B1B2-4145A44040C4}" dt="2023-09-11T15:06:31.945" v="1930" actId="1076"/>
          <ac:picMkLst>
            <pc:docMk/>
            <pc:sldMk cId="3114100624" sldId="256"/>
            <ac:picMk id="78" creationId="{57D22B6C-3275-C5B6-9533-A53AA6DCBAA8}"/>
          </ac:picMkLst>
        </pc:picChg>
        <pc:picChg chg="add mod">
          <ac:chgData name="Ann Igolkina" userId="4d1b5d7ddf2bbc78" providerId="LiveId" clId="{B3EDCB23-BBD4-AC4F-B1B2-4145A44040C4}" dt="2023-09-11T15:06:21.069" v="1929" actId="1038"/>
          <ac:picMkLst>
            <pc:docMk/>
            <pc:sldMk cId="3114100624" sldId="256"/>
            <ac:picMk id="80" creationId="{361A34F0-E53A-A4A4-3AC0-7CAD9B2800C9}"/>
          </ac:picMkLst>
        </pc:picChg>
        <pc:picChg chg="add mod">
          <ac:chgData name="Ann Igolkina" userId="4d1b5d7ddf2bbc78" providerId="LiveId" clId="{B3EDCB23-BBD4-AC4F-B1B2-4145A44040C4}" dt="2023-09-11T15:06:21.069" v="1929" actId="1038"/>
          <ac:picMkLst>
            <pc:docMk/>
            <pc:sldMk cId="3114100624" sldId="256"/>
            <ac:picMk id="82" creationId="{22D8484D-4746-F079-F9AC-8AF8EBB90C2F}"/>
          </ac:picMkLst>
        </pc:picChg>
        <pc:picChg chg="add del mod">
          <ac:chgData name="Ann Igolkina" userId="4d1b5d7ddf2bbc78" providerId="LiveId" clId="{B3EDCB23-BBD4-AC4F-B1B2-4145A44040C4}" dt="2023-09-12T13:20:12.942" v="2044" actId="478"/>
          <ac:picMkLst>
            <pc:docMk/>
            <pc:sldMk cId="3114100624" sldId="256"/>
            <ac:picMk id="84" creationId="{96059094-4DD4-5E34-3D01-B31622F9E410}"/>
          </ac:picMkLst>
        </pc:picChg>
        <pc:picChg chg="add del mod">
          <ac:chgData name="Ann Igolkina" userId="4d1b5d7ddf2bbc78" providerId="LiveId" clId="{B3EDCB23-BBD4-AC4F-B1B2-4145A44040C4}" dt="2023-09-12T13:20:12.942" v="2044" actId="478"/>
          <ac:picMkLst>
            <pc:docMk/>
            <pc:sldMk cId="3114100624" sldId="256"/>
            <ac:picMk id="86" creationId="{2F57FBB4-8121-0A23-D981-03EEF12D723F}"/>
          </ac:picMkLst>
        </pc:picChg>
        <pc:picChg chg="add del mod">
          <ac:chgData name="Ann Igolkina" userId="4d1b5d7ddf2bbc78" providerId="LiveId" clId="{B3EDCB23-BBD4-AC4F-B1B2-4145A44040C4}" dt="2023-08-19T11:33:46.338" v="74" actId="478"/>
          <ac:picMkLst>
            <pc:docMk/>
            <pc:sldMk cId="3114100624" sldId="256"/>
            <ac:picMk id="1026" creationId="{2AC377F8-E379-5A75-E65A-F480BB9C879C}"/>
          </ac:picMkLst>
        </pc:picChg>
        <pc:picChg chg="add del mod">
          <ac:chgData name="Ann Igolkina" userId="4d1b5d7ddf2bbc78" providerId="LiveId" clId="{B3EDCB23-BBD4-AC4F-B1B2-4145A44040C4}" dt="2023-08-19T11:33:44.894" v="73" actId="478"/>
          <ac:picMkLst>
            <pc:docMk/>
            <pc:sldMk cId="3114100624" sldId="256"/>
            <ac:picMk id="1028" creationId="{45B167ED-3460-E461-78F7-A04EE421A9B5}"/>
          </ac:picMkLst>
        </pc:picChg>
        <pc:picChg chg="add del mod">
          <ac:chgData name="Ann Igolkina" userId="4d1b5d7ddf2bbc78" providerId="LiveId" clId="{B3EDCB23-BBD4-AC4F-B1B2-4145A44040C4}" dt="2023-08-19T11:55:04.447" v="94" actId="478"/>
          <ac:picMkLst>
            <pc:docMk/>
            <pc:sldMk cId="3114100624" sldId="256"/>
            <ac:picMk id="1030" creationId="{7D77E068-2128-2312-1235-2213A7EC5166}"/>
          </ac:picMkLst>
        </pc:picChg>
        <pc:picChg chg="add del mod">
          <ac:chgData name="Ann Igolkina" userId="4d1b5d7ddf2bbc78" providerId="LiveId" clId="{B3EDCB23-BBD4-AC4F-B1B2-4145A44040C4}" dt="2023-08-30T13:08:18.884" v="1016" actId="21"/>
          <ac:picMkLst>
            <pc:docMk/>
            <pc:sldMk cId="3114100624" sldId="256"/>
            <ac:picMk id="1032" creationId="{FD671B3E-96A7-0ED8-084E-08604FFEE5F0}"/>
          </ac:picMkLst>
        </pc:picChg>
        <pc:picChg chg="add del mod">
          <ac:chgData name="Ann Igolkina" userId="4d1b5d7ddf2bbc78" providerId="LiveId" clId="{B3EDCB23-BBD4-AC4F-B1B2-4145A44040C4}" dt="2023-09-01T11:46:35.654" v="1336" actId="478"/>
          <ac:picMkLst>
            <pc:docMk/>
            <pc:sldMk cId="3114100624" sldId="256"/>
            <ac:picMk id="1034" creationId="{728BCA49-0D15-900C-E9C4-36523553C065}"/>
          </ac:picMkLst>
        </pc:picChg>
        <pc:picChg chg="add del mod">
          <ac:chgData name="Ann Igolkina" userId="4d1b5d7ddf2bbc78" providerId="LiveId" clId="{B3EDCB23-BBD4-AC4F-B1B2-4145A44040C4}" dt="2023-08-29T11:19:41.966" v="156" actId="478"/>
          <ac:picMkLst>
            <pc:docMk/>
            <pc:sldMk cId="3114100624" sldId="256"/>
            <ac:picMk id="1036" creationId="{4684F3E6-CB0C-E137-EC72-ABA77D2DF0A0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29" creationId="{77771267-9CEE-DA5B-A0EF-AB7E5D33D4B9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1" creationId="{D851BC0A-DC47-C2B8-A3B6-361B0E4CAEE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8" creationId="{6D3765A6-23E3-135C-B3BA-35AB05B5EF3A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9" creationId="{251D6E18-E8CF-D0CA-0D59-A3E76D1459BE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48" creationId="{C302DC2A-72FC-B856-6192-B3E580164D9D}"/>
          </ac:picMkLst>
        </pc:picChg>
        <pc:inkChg chg="add del">
          <ac:chgData name="Ann Igolkina" userId="4d1b5d7ddf2bbc78" providerId="LiveId" clId="{B3EDCB23-BBD4-AC4F-B1B2-4145A44040C4}" dt="2023-09-11T09:09:37.956" v="1591" actId="478"/>
          <ac:inkMkLst>
            <pc:docMk/>
            <pc:sldMk cId="3114100624" sldId="256"/>
            <ac:inkMk id="10" creationId="{F75C96F8-3232-01D9-7078-81372791D601}"/>
          </ac:inkMkLst>
        </pc:inkChg>
        <pc:inkChg chg="add">
          <ac:chgData name="Ann Igolkina" userId="4d1b5d7ddf2bbc78" providerId="LiveId" clId="{B3EDCB23-BBD4-AC4F-B1B2-4145A44040C4}" dt="2023-09-11T17:16:26.136" v="1952" actId="9405"/>
          <ac:inkMkLst>
            <pc:docMk/>
            <pc:sldMk cId="3114100624" sldId="256"/>
            <ac:inkMk id="87" creationId="{BA6556F9-DA80-76A0-9EB6-0AC3D6C50E5A}"/>
          </ac:inkMkLst>
        </pc:inkChg>
      </pc:sldChg>
      <pc:sldChg chg="addSp delSp modSp new mod">
        <pc:chgData name="Ann Igolkina" userId="4d1b5d7ddf2bbc78" providerId="LiveId" clId="{B3EDCB23-BBD4-AC4F-B1B2-4145A44040C4}" dt="2023-09-13T21:25:22.871" v="2119" actId="1076"/>
        <pc:sldMkLst>
          <pc:docMk/>
          <pc:sldMk cId="2173907528" sldId="257"/>
        </pc:sldMkLst>
        <pc:spChg chg="add del mod">
          <ac:chgData name="Ann Igolkina" userId="4d1b5d7ddf2bbc78" providerId="LiveId" clId="{B3EDCB23-BBD4-AC4F-B1B2-4145A44040C4}" dt="2023-08-29T12:38:06.290" v="437" actId="21"/>
          <ac:spMkLst>
            <pc:docMk/>
            <pc:sldMk cId="2173907528" sldId="257"/>
            <ac:spMk id="12" creationId="{5EA19893-9546-D51B-165C-62574454A06B}"/>
          </ac:spMkLst>
        </pc:spChg>
        <pc:spChg chg="add del mod">
          <ac:chgData name="Ann Igolkina" userId="4d1b5d7ddf2bbc78" providerId="LiveId" clId="{B3EDCB23-BBD4-AC4F-B1B2-4145A44040C4}" dt="2023-09-11T14:40:33.634" v="1818"/>
          <ac:spMkLst>
            <pc:docMk/>
            <pc:sldMk cId="2173907528" sldId="257"/>
            <ac:spMk id="14" creationId="{4D6A2FC6-A441-24FB-10CC-2AB0EB41AFE0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18" creationId="{593E50E3-6C6D-73BA-25A3-FF3138AFFDBF}"/>
          </ac:spMkLst>
        </pc:spChg>
        <pc:spChg chg="add del mod">
          <ac:chgData name="Ann Igolkina" userId="4d1b5d7ddf2bbc78" providerId="LiveId" clId="{B3EDCB23-BBD4-AC4F-B1B2-4145A44040C4}" dt="2023-08-30T08:46:58.490" v="553" actId="478"/>
          <ac:spMkLst>
            <pc:docMk/>
            <pc:sldMk cId="2173907528" sldId="257"/>
            <ac:spMk id="19" creationId="{289CD712-9B0B-6B2F-CD0F-148465DBD2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0" creationId="{54D5A249-EE90-638D-BCE9-AD32FA9000A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1" creationId="{BB3E933D-D5AD-4439-E29B-FE6BCFC22A4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2" creationId="{0A71223A-B79D-08DD-2D9F-EF3512C1534F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3" creationId="{E86B5B7A-3C2F-C820-BAB1-E99143FEAE6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6" creationId="{00F57C4A-B286-5907-48E8-0F4AC2913D24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7" creationId="{26BE6C73-3F09-FFFC-A2DE-073573B0AB7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8" creationId="{7E29B6D6-599A-F05C-F84B-F2955FFD902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9" creationId="{788D0965-147E-9B7A-A6AD-DA8A9FC96DC5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50" creationId="{427E749E-E3C1-8C5B-ED39-7B9FB53F1EF1}"/>
          </ac:spMkLst>
        </pc:spChg>
        <pc:spChg chg="add del mod">
          <ac:chgData name="Ann Igolkina" userId="4d1b5d7ddf2bbc78" providerId="LiveId" clId="{B3EDCB23-BBD4-AC4F-B1B2-4145A44040C4}" dt="2023-08-30T09:00:35.705" v="676" actId="478"/>
          <ac:spMkLst>
            <pc:docMk/>
            <pc:sldMk cId="2173907528" sldId="257"/>
            <ac:spMk id="53" creationId="{28B80B7A-46EC-C44F-DB44-33CF9BAB4264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2" creationId="{E00B5FD9-5A0B-6156-109C-520DCF4D5F35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3" creationId="{9A92F4A9-7F51-282A-C4D7-1A87B4A29C7F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4" creationId="{A614B98D-C525-E7C2-3086-A41FA8C2A2DE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5" creationId="{F3876168-0E23-A551-86C1-07F60EB5DE5A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6" creationId="{3BF07A69-E9C3-F988-14F3-4EB78B329ACA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0" creationId="{7A86F849-E693-D657-740A-55B29273BF41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1" creationId="{A2C73970-5466-3011-CF34-66C6B5E5DD65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2" creationId="{68443561-581F-E252-9603-0B113EA2EFF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3" creationId="{3503AFF3-B9A5-9354-2404-1A4323AF871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4" creationId="{5080807C-83A4-F06E-0627-8CD35145161B}"/>
          </ac:spMkLst>
        </pc:spChg>
        <pc:spChg chg="add del mod">
          <ac:chgData name="Ann Igolkina" userId="4d1b5d7ddf2bbc78" providerId="LiveId" clId="{B3EDCB23-BBD4-AC4F-B1B2-4145A44040C4}" dt="2023-08-30T09:02:06.171" v="713"/>
          <ac:spMkLst>
            <pc:docMk/>
            <pc:sldMk cId="2173907528" sldId="257"/>
            <ac:spMk id="75" creationId="{71800001-F5A2-CB80-F7F3-6717171C706B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6" creationId="{8059188E-579D-618E-E2FB-52BDF333D1FD}"/>
          </ac:spMkLst>
        </pc:spChg>
        <pc:spChg chg="add mod">
          <ac:chgData name="Ann Igolkina" userId="4d1b5d7ddf2bbc78" providerId="LiveId" clId="{B3EDCB23-BBD4-AC4F-B1B2-4145A44040C4}" dt="2023-08-30T09:08:02.975" v="802" actId="14100"/>
          <ac:spMkLst>
            <pc:docMk/>
            <pc:sldMk cId="2173907528" sldId="257"/>
            <ac:spMk id="77" creationId="{AA3DB3BA-C922-0ACD-D7CF-F1583973C34A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8" creationId="{C3FE81A7-8E95-B7F4-76BB-2D750AEA29C5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9" creationId="{B1C26ADB-ED0F-B9EA-2122-CB1338739926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80" creationId="{C61F2610-1A1F-B7C9-2806-E8882C1AAFDC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8" creationId="{A6F5D30C-9628-2833-3698-45EE9DA47D6E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9" creationId="{51D37785-D371-9169-B366-923EB8888045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0" creationId="{EBEA8C3A-5855-FD36-3C8F-EFB95E03971F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1" creationId="{8C7C058B-F811-6935-C3E0-42C593F5C546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2" creationId="{C7D767AF-5633-5817-A7FB-A483DF85EE54}"/>
          </ac:spMkLst>
        </pc:spChg>
        <pc:grpChg chg="add mod">
          <ac:chgData name="Ann Igolkina" userId="4d1b5d7ddf2bbc78" providerId="LiveId" clId="{B3EDCB23-BBD4-AC4F-B1B2-4145A44040C4}" dt="2023-09-13T21:25:22.871" v="2119" actId="1076"/>
          <ac:grpSpMkLst>
            <pc:docMk/>
            <pc:sldMk cId="2173907528" sldId="257"/>
            <ac:grpSpMk id="4" creationId="{4A18E14A-D2EF-A7B1-D144-5A309E66BD42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69" creationId="{646A243B-9B58-90E1-B3B0-74CDFCED9B5E}"/>
          </ac:grpSpMkLst>
        </pc:grpChg>
        <pc:grpChg chg="add mod">
          <ac:chgData name="Ann Igolkina" userId="4d1b5d7ddf2bbc78" providerId="LiveId" clId="{B3EDCB23-BBD4-AC4F-B1B2-4145A44040C4}" dt="2023-09-11T14:40:32.556" v="1816" actId="1076"/>
          <ac:grpSpMkLst>
            <pc:docMk/>
            <pc:sldMk cId="2173907528" sldId="257"/>
            <ac:grpSpMk id="96" creationId="{ED63F433-7FA9-F222-82FB-7CC8C3A2E911}"/>
          </ac:grpSpMkLst>
        </pc:grpChg>
        <pc:grpChg chg="add mod">
          <ac:chgData name="Ann Igolkina" userId="4d1b5d7ddf2bbc78" providerId="LiveId" clId="{B3EDCB23-BBD4-AC4F-B1B2-4145A44040C4}" dt="2023-09-11T14:40:32.556" v="1816" actId="1076"/>
          <ac:grpSpMkLst>
            <pc:docMk/>
            <pc:sldMk cId="2173907528" sldId="257"/>
            <ac:grpSpMk id="97" creationId="{618FD394-21C8-93BE-1298-792198A4372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115" creationId="{CDAF7503-2C52-F282-E2BE-912C8311EB2B}"/>
          </ac:grpSpMkLst>
        </pc:grpChg>
        <pc:grpChg chg="add mod">
          <ac:chgData name="Ann Igolkina" userId="4d1b5d7ddf2bbc78" providerId="LiveId" clId="{B3EDCB23-BBD4-AC4F-B1B2-4145A44040C4}" dt="2023-09-11T14:40:32.556" v="1816" actId="1076"/>
          <ac:grpSpMkLst>
            <pc:docMk/>
            <pc:sldMk cId="2173907528" sldId="257"/>
            <ac:grpSpMk id="116" creationId="{AC03323C-D7B2-5220-12D7-9E6EF0A97412}"/>
          </ac:grpSpMkLst>
        </pc:grpChg>
        <pc:picChg chg="add mod">
          <ac:chgData name="Ann Igolkina" userId="4d1b5d7ddf2bbc78" providerId="LiveId" clId="{B3EDCB23-BBD4-AC4F-B1B2-4145A44040C4}" dt="2023-09-11T14:39:27.992" v="1804" actId="1076"/>
          <ac:picMkLst>
            <pc:docMk/>
            <pc:sldMk cId="2173907528" sldId="257"/>
            <ac:picMk id="2" creationId="{58151452-B552-1FE7-AE15-5B736856E8C6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2" creationId="{E0DF0CE7-8624-9ED8-0258-A54A7D4FB0AF}"/>
          </ac:picMkLst>
        </pc:picChg>
        <pc:picChg chg="add mod">
          <ac:chgData name="Ann Igolkina" userId="4d1b5d7ddf2bbc78" providerId="LiveId" clId="{B3EDCB23-BBD4-AC4F-B1B2-4145A44040C4}" dt="2023-09-11T14:39:02.199" v="1796" actId="1076"/>
          <ac:picMkLst>
            <pc:docMk/>
            <pc:sldMk cId="2173907528" sldId="257"/>
            <ac:picMk id="3" creationId="{708ADC91-0644-D46A-D734-F6809B347472}"/>
          </ac:picMkLst>
        </pc:picChg>
        <pc:picChg chg="add del mod">
          <ac:chgData name="Ann Igolkina" userId="4d1b5d7ddf2bbc78" providerId="LiveId" clId="{B3EDCB23-BBD4-AC4F-B1B2-4145A44040C4}" dt="2023-09-11T11:00:31.990" v="1705" actId="478"/>
          <ac:picMkLst>
            <pc:docMk/>
            <pc:sldMk cId="2173907528" sldId="257"/>
            <ac:picMk id="4" creationId="{2FE71BAA-B7AB-AE28-26AA-56C486A2BA3A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4" creationId="{4ADD235F-2137-2067-342B-66611906A913}"/>
          </ac:picMkLst>
        </pc:picChg>
        <pc:picChg chg="add mod">
          <ac:chgData name="Ann Igolkina" userId="4d1b5d7ddf2bbc78" providerId="LiveId" clId="{B3EDCB23-BBD4-AC4F-B1B2-4145A44040C4}" dt="2023-09-11T14:39:02.199" v="1796" actId="1076"/>
          <ac:picMkLst>
            <pc:docMk/>
            <pc:sldMk cId="2173907528" sldId="257"/>
            <ac:picMk id="5" creationId="{2BBF8FFE-A2B4-2999-1CAB-77C012577B49}"/>
          </ac:picMkLst>
        </pc:picChg>
        <pc:picChg chg="add mod">
          <ac:chgData name="Ann Igolkina" userId="4d1b5d7ddf2bbc78" providerId="LiveId" clId="{B3EDCB23-BBD4-AC4F-B1B2-4145A44040C4}" dt="2023-09-11T14:39:02.199" v="1796" actId="1076"/>
          <ac:picMkLst>
            <pc:docMk/>
            <pc:sldMk cId="2173907528" sldId="257"/>
            <ac:picMk id="7" creationId="{C77D82E0-93C6-D293-AA6D-0B69ED8A731A}"/>
          </ac:picMkLst>
        </pc:picChg>
        <pc:picChg chg="add del mod">
          <ac:chgData name="Ann Igolkina" userId="4d1b5d7ddf2bbc78" providerId="LiveId" clId="{B3EDCB23-BBD4-AC4F-B1B2-4145A44040C4}" dt="2023-08-29T12:19:10.925" v="205" actId="478"/>
          <ac:picMkLst>
            <pc:docMk/>
            <pc:sldMk cId="2173907528" sldId="257"/>
            <ac:picMk id="8" creationId="{6CD6EC28-28BC-F321-B7C6-8A2AA1883D57}"/>
          </ac:picMkLst>
        </pc:picChg>
        <pc:picChg chg="add mod">
          <ac:chgData name="Ann Igolkina" userId="4d1b5d7ddf2bbc78" providerId="LiveId" clId="{B3EDCB23-BBD4-AC4F-B1B2-4145A44040C4}" dt="2023-09-11T14:39:22.968" v="1803" actId="1076"/>
          <ac:picMkLst>
            <pc:docMk/>
            <pc:sldMk cId="2173907528" sldId="257"/>
            <ac:picMk id="8" creationId="{937473B8-6F65-42A4-78B8-0EA40D10125E}"/>
          </ac:picMkLst>
        </pc:picChg>
        <pc:picChg chg="add mod">
          <ac:chgData name="Ann Igolkina" userId="4d1b5d7ddf2bbc78" providerId="LiveId" clId="{B3EDCB23-BBD4-AC4F-B1B2-4145A44040C4}" dt="2023-09-11T14:39:02.199" v="1796" actId="1076"/>
          <ac:picMkLst>
            <pc:docMk/>
            <pc:sldMk cId="2173907528" sldId="257"/>
            <ac:picMk id="9" creationId="{DCA4F71B-867A-A5C9-69C1-511B9CCEA3EA}"/>
          </ac:picMkLst>
        </pc:picChg>
        <pc:picChg chg="add mod">
          <ac:chgData name="Ann Igolkina" userId="4d1b5d7ddf2bbc78" providerId="LiveId" clId="{B3EDCB23-BBD4-AC4F-B1B2-4145A44040C4}" dt="2023-09-11T14:40:47.641" v="1824" actId="1076"/>
          <ac:picMkLst>
            <pc:docMk/>
            <pc:sldMk cId="2173907528" sldId="257"/>
            <ac:picMk id="10" creationId="{29234808-E1AE-60E5-9791-4526EB45F479}"/>
          </ac:picMkLst>
        </pc:picChg>
        <pc:picChg chg="add del mod">
          <ac:chgData name="Ann Igolkina" userId="4d1b5d7ddf2bbc78" providerId="LiveId" clId="{B3EDCB23-BBD4-AC4F-B1B2-4145A44040C4}" dt="2023-09-11T12:14:23.570" v="1722" actId="478"/>
          <ac:picMkLst>
            <pc:docMk/>
            <pc:sldMk cId="2173907528" sldId="257"/>
            <ac:picMk id="11" creationId="{1C27DA8B-A9EE-DB2A-D0C8-75673E8636A2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1" creationId="{7C954AB3-7F7F-E13F-3173-54969F9412DE}"/>
          </ac:picMkLst>
        </pc:picChg>
        <pc:picChg chg="add mod">
          <ac:chgData name="Ann Igolkina" userId="4d1b5d7ddf2bbc78" providerId="LiveId" clId="{B3EDCB23-BBD4-AC4F-B1B2-4145A44040C4}" dt="2023-09-11T14:40:59.986" v="1826" actId="1076"/>
          <ac:picMkLst>
            <pc:docMk/>
            <pc:sldMk cId="2173907528" sldId="257"/>
            <ac:picMk id="13" creationId="{8166AF87-9DD7-45B6-F01C-9DD36C1656A9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4" creationId="{2D404828-43C7-8068-4400-A377AA0D37EE}"/>
          </ac:picMkLst>
        </pc:picChg>
        <pc:cxnChg chg="add del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6" creationId="{AAC4E21A-969E-DDA2-D195-CA857894DE91}"/>
          </ac:cxnSpMkLst>
        </pc:cxnChg>
        <pc:cxnChg chg="add del mod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7" creationId="{8C514B11-18C4-07AE-F70C-C3F51B05046F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5" creationId="{55E4370A-98C3-52BC-FE4C-33E3BB2CC0BD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6" creationId="{E16A7602-86BE-7290-8B1F-37A21B1E7DD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8" creationId="{02BF1F7B-8928-5103-AE07-B2637B3DA15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9" creationId="{91234B61-B101-64C7-852F-B7901841DEB0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0" creationId="{B62F36BA-C359-6107-E927-4D497567712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2" creationId="{85A81E07-4258-76F0-061E-251C123A39C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3" creationId="{28856CF8-463A-6972-9F52-655062717295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4" creationId="{B2BD7155-B7ED-EA77-33EE-C47755F9B9D4}"/>
          </ac:cxnSpMkLst>
        </pc:cxnChg>
        <pc:cxnChg chg="add del mod">
          <ac:chgData name="Ann Igolkina" userId="4d1b5d7ddf2bbc78" providerId="LiveId" clId="{B3EDCB23-BBD4-AC4F-B1B2-4145A44040C4}" dt="2023-08-30T08:49:50.197" v="609" actId="478"/>
          <ac:cxnSpMkLst>
            <pc:docMk/>
            <pc:sldMk cId="2173907528" sldId="257"/>
            <ac:cxnSpMk id="35" creationId="{3056D5DA-F5A9-605A-58B0-4DEFE8E245A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6" creationId="{C8F58164-8285-9D90-357C-6E988C233012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7" creationId="{4647E847-943D-B5DD-A586-1D5995F9474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8" creationId="{659C9B1D-436D-34C2-4471-44B3E19120D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9" creationId="{A58CC08C-3FF7-ABE7-C135-99C3FA1D32A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0" creationId="{735451C0-E342-0302-C0A5-415A68D98049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1" creationId="{E0071420-98C2-E8AD-9EBD-71971FD7A2FE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2" creationId="{88452682-2B08-4D96-FF41-26B2D29A436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3" creationId="{46452D22-9B1F-2796-FC8E-DA0C3E0A18C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4" creationId="{633A5C3F-9823-2114-1656-B8AA14550DC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5" creationId="{6F01C519-BA28-DA04-F645-67B6FE1F4027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1" creationId="{EF29F791-B955-5A92-2F2B-5C23654BDFC8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2" creationId="{BC985C75-36B5-5636-3CF9-E8C3574C5C05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4" creationId="{1ECB7C65-014C-526E-0029-5499D423576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5" creationId="{1A6E1FC9-40B5-4B03-5A77-09973977B789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6" creationId="{528A54B9-F4F5-A74F-4BBC-14092104247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7" creationId="{DD11D9C8-EF7E-BCBD-482A-6A56F4503B43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8" creationId="{EF4A72A9-056E-945A-4A35-7868F274B53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9" creationId="{F10E6A1B-127E-7D14-5B57-B4BC01FEF5DD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0" creationId="{C6E08178-1D3A-C817-8B5C-AC91235B14C6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1" creationId="{5746F1E3-222E-9C32-3112-E436FB01F5F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7" creationId="{9EE3FCD4-1E9A-C034-973A-BC928DE52F37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8" creationId="{AE2FD099-1A42-06AA-7655-5862818595E3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2" creationId="{25639693-4F8F-BEA6-9748-8A884EEB32D7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3" creationId="{9E54758A-C62C-B037-FB2E-5E08E79CA1A8}"/>
          </ac:cxnSpMkLst>
        </pc:cxnChg>
        <pc:cxnChg chg="add mod">
          <ac:chgData name="Ann Igolkina" userId="4d1b5d7ddf2bbc78" providerId="LiveId" clId="{B3EDCB23-BBD4-AC4F-B1B2-4145A44040C4}" dt="2023-08-30T09:08:02.272" v="800" actId="14100"/>
          <ac:cxnSpMkLst>
            <pc:docMk/>
            <pc:sldMk cId="2173907528" sldId="257"/>
            <ac:cxnSpMk id="86" creationId="{99EFF3B3-72B6-CD3A-7F11-59ABC838CADA}"/>
          </ac:cxnSpMkLst>
        </pc:cxnChg>
        <pc:cxnChg chg="add mod">
          <ac:chgData name="Ann Igolkina" userId="4d1b5d7ddf2bbc78" providerId="LiveId" clId="{B3EDCB23-BBD4-AC4F-B1B2-4145A44040C4}" dt="2023-08-30T09:10:42.021" v="828" actId="693"/>
          <ac:cxnSpMkLst>
            <pc:docMk/>
            <pc:sldMk cId="2173907528" sldId="257"/>
            <ac:cxnSpMk id="89" creationId="{CD364030-9C54-4A9A-41F2-8B2F09CB8FF2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92" creationId="{ABB67C73-312B-F4A9-E650-C0FBE106F21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3" creationId="{9C89AB4F-F0C2-C6FD-C286-118712012DA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4" creationId="{6E948165-9191-CEA6-9A65-B331D9D3571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5" creationId="{F6BD9C1C-145E-8AD6-3AAB-BCEE92A60587}"/>
          </ac:cxnSpMkLst>
        </pc:cxnChg>
        <pc:cxnChg chg="del mod">
          <ac:chgData name="Ann Igolkina" userId="4d1b5d7ddf2bbc78" providerId="LiveId" clId="{B3EDCB23-BBD4-AC4F-B1B2-4145A44040C4}" dt="2023-08-30T09:08:24.021" v="806" actId="478"/>
          <ac:cxnSpMkLst>
            <pc:docMk/>
            <pc:sldMk cId="2173907528" sldId="257"/>
            <ac:cxnSpMk id="106" creationId="{E0F6D051-573C-E4EA-A556-35BF8F55AEA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7" creationId="{33A418A3-F87E-378A-BB0D-BE7DCA0D461D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09" creationId="{36012866-5DE4-10B2-AFB5-2A8686DA9BD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1" creationId="{996E9CFB-5D62-AD24-2988-A56DB6914B8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2" creationId="{E27C3048-74DD-9399-ED48-B743AB1D54C9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3" creationId="{3EA8728F-1FF2-2DB0-076C-35AB792EB31E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4" creationId="{18F4B7D9-5504-4CD8-D2F2-9C43B53C2EC4}"/>
          </ac:cxnSpMkLst>
        </pc:cxnChg>
      </pc:sldChg>
      <pc:sldChg chg="del">
        <pc:chgData name="Ann Igolkina" userId="4d1b5d7ddf2bbc78" providerId="LiveId" clId="{B3EDCB23-BBD4-AC4F-B1B2-4145A44040C4}" dt="2023-08-19T11:05:43.665" v="0" actId="2696"/>
        <pc:sldMkLst>
          <pc:docMk/>
          <pc:sldMk cId="3308727029" sldId="257"/>
        </pc:sldMkLst>
      </pc:sldChg>
      <pc:sldChg chg="del">
        <pc:chgData name="Ann Igolkina" userId="4d1b5d7ddf2bbc78" providerId="LiveId" clId="{B3EDCB23-BBD4-AC4F-B1B2-4145A44040C4}" dt="2023-08-19T11:05:44.919" v="1" actId="2696"/>
        <pc:sldMkLst>
          <pc:docMk/>
          <pc:sldMk cId="1174345275" sldId="258"/>
        </pc:sldMkLst>
      </pc:sldChg>
      <pc:sldChg chg="addSp delSp modSp new mod">
        <pc:chgData name="Ann Igolkina" userId="4d1b5d7ddf2bbc78" providerId="LiveId" clId="{B3EDCB23-BBD4-AC4F-B1B2-4145A44040C4}" dt="2023-08-30T12:25:51.425" v="990" actId="1036"/>
        <pc:sldMkLst>
          <pc:docMk/>
          <pc:sldMk cId="3483920573" sldId="258"/>
        </pc:sldMkLst>
        <pc:spChg chg="add mod">
          <ac:chgData name="Ann Igolkina" userId="4d1b5d7ddf2bbc78" providerId="LiveId" clId="{B3EDCB23-BBD4-AC4F-B1B2-4145A44040C4}" dt="2023-08-29T12:38:13.062" v="441" actId="1076"/>
          <ac:spMkLst>
            <pc:docMk/>
            <pc:sldMk cId="3483920573" sldId="258"/>
            <ac:spMk id="3" creationId="{8408C9C0-1696-0F45-5591-408D3FFD3A60}"/>
          </ac:spMkLst>
        </pc:spChg>
        <pc:spChg chg="add mod">
          <ac:chgData name="Ann Igolkina" userId="4d1b5d7ddf2bbc78" providerId="LiveId" clId="{B3EDCB23-BBD4-AC4F-B1B2-4145A44040C4}" dt="2023-08-29T12:41:15.834" v="473" actId="1076"/>
          <ac:spMkLst>
            <pc:docMk/>
            <pc:sldMk cId="3483920573" sldId="258"/>
            <ac:spMk id="13" creationId="{242EA30D-798F-D63F-D741-9A77C43B9D33}"/>
          </ac:spMkLst>
        </pc:spChg>
        <pc:spChg chg="add mod">
          <ac:chgData name="Ann Igolkina" userId="4d1b5d7ddf2bbc78" providerId="LiveId" clId="{B3EDCB23-BBD4-AC4F-B1B2-4145A44040C4}" dt="2023-08-29T12:41:06.027" v="469" actId="14100"/>
          <ac:spMkLst>
            <pc:docMk/>
            <pc:sldMk cId="3483920573" sldId="258"/>
            <ac:spMk id="14" creationId="{BDBDDD31-172F-1102-4F26-5043945AFCDE}"/>
          </ac:spMkLst>
        </pc:spChg>
        <pc:grpChg chg="add mod">
          <ac:chgData name="Ann Igolkina" userId="4d1b5d7ddf2bbc78" providerId="LiveId" clId="{B3EDCB23-BBD4-AC4F-B1B2-4145A44040C4}" dt="2023-08-29T12:58:26.806" v="508" actId="1076"/>
          <ac:grpSpMkLst>
            <pc:docMk/>
            <pc:sldMk cId="3483920573" sldId="258"/>
            <ac:grpSpMk id="18" creationId="{E3216031-98A8-CCC9-23ED-BDC54A9CD6E0}"/>
          </ac:grpSpMkLst>
        </pc:grpChg>
        <pc:grpChg chg="add">
          <ac:chgData name="Ann Igolkina" userId="4d1b5d7ddf2bbc78" providerId="LiveId" clId="{B3EDCB23-BBD4-AC4F-B1B2-4145A44040C4}" dt="2023-08-29T12:51:11.645" v="488" actId="164"/>
          <ac:grpSpMkLst>
            <pc:docMk/>
            <pc:sldMk cId="3483920573" sldId="258"/>
            <ac:grpSpMk id="19" creationId="{F7A9D7AF-0CEC-A4D1-C517-AA7EBD97298C}"/>
          </ac:grpSpMkLst>
        </pc:grpChg>
        <pc:picChg chg="add del mod">
          <ac:chgData name="Ann Igolkina" userId="4d1b5d7ddf2bbc78" providerId="LiveId" clId="{B3EDCB23-BBD4-AC4F-B1B2-4145A44040C4}" dt="2023-08-30T12:22:06.875" v="973" actId="478"/>
          <ac:picMkLst>
            <pc:docMk/>
            <pc:sldMk cId="3483920573" sldId="258"/>
            <ac:picMk id="2" creationId="{E1498AB7-9F18-4040-D170-0BD02621632C}"/>
          </ac:picMkLst>
        </pc:picChg>
        <pc:picChg chg="add del mod">
          <ac:chgData name="Ann Igolkina" userId="4d1b5d7ddf2bbc78" providerId="LiveId" clId="{B3EDCB23-BBD4-AC4F-B1B2-4145A44040C4}" dt="2023-08-29T12:39:26.684" v="446" actId="478"/>
          <ac:picMkLst>
            <pc:docMk/>
            <pc:sldMk cId="3483920573" sldId="258"/>
            <ac:picMk id="4" creationId="{935E2737-7C36-A9BF-4144-C03CCBA992F5}"/>
          </ac:picMkLst>
        </pc:picChg>
        <pc:picChg chg="add mod">
          <ac:chgData name="Ann Igolkina" userId="4d1b5d7ddf2bbc78" providerId="LiveId" clId="{B3EDCB23-BBD4-AC4F-B1B2-4145A44040C4}" dt="2023-08-29T12:40:22.677" v="455" actId="1076"/>
          <ac:picMkLst>
            <pc:docMk/>
            <pc:sldMk cId="3483920573" sldId="258"/>
            <ac:picMk id="6" creationId="{13ACC699-4D3F-FB89-997E-0BE571AD0F42}"/>
          </ac:picMkLst>
        </pc:picChg>
        <pc:picChg chg="add del mod">
          <ac:chgData name="Ann Igolkina" userId="4d1b5d7ddf2bbc78" providerId="LiveId" clId="{B3EDCB23-BBD4-AC4F-B1B2-4145A44040C4}" dt="2023-08-29T12:40:01.824" v="452" actId="478"/>
          <ac:picMkLst>
            <pc:docMk/>
            <pc:sldMk cId="3483920573" sldId="258"/>
            <ac:picMk id="8" creationId="{CEE4C36B-BCA4-2836-2F1E-F497349BC97E}"/>
          </ac:picMkLst>
        </pc:picChg>
        <pc:picChg chg="add mod">
          <ac:chgData name="Ann Igolkina" userId="4d1b5d7ddf2bbc78" providerId="LiveId" clId="{B3EDCB23-BBD4-AC4F-B1B2-4145A44040C4}" dt="2023-08-29T12:41:13.485" v="472" actId="1076"/>
          <ac:picMkLst>
            <pc:docMk/>
            <pc:sldMk cId="3483920573" sldId="258"/>
            <ac:picMk id="10" creationId="{BCE38B12-6472-BBE0-A344-8DC6FF05F7FF}"/>
          </ac:picMkLst>
        </pc:picChg>
        <pc:picChg chg="add mod">
          <ac:chgData name="Ann Igolkina" userId="4d1b5d7ddf2bbc78" providerId="LiveId" clId="{B3EDCB23-BBD4-AC4F-B1B2-4145A44040C4}" dt="2023-08-29T12:58:23.543" v="507" actId="1076"/>
          <ac:picMkLst>
            <pc:docMk/>
            <pc:sldMk cId="3483920573" sldId="258"/>
            <ac:picMk id="12" creationId="{CD6AD5CD-7603-29C9-C996-E04D90B08926}"/>
          </ac:picMkLst>
        </pc:picChg>
        <pc:picChg chg="add mod">
          <ac:chgData name="Ann Igolkina" userId="4d1b5d7ddf2bbc78" providerId="LiveId" clId="{B3EDCB23-BBD4-AC4F-B1B2-4145A44040C4}" dt="2023-08-29T12:58:35.037" v="509" actId="1076"/>
          <ac:picMkLst>
            <pc:docMk/>
            <pc:sldMk cId="3483920573" sldId="258"/>
            <ac:picMk id="16" creationId="{73F45DA7-D85F-63A0-43FD-C34F0C810306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17" creationId="{2BFFA7E1-D464-3540-0CA5-104FCCBDF9C3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1" creationId="{D54A12E9-B793-2D4E-19F5-365814AABF51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3" creationId="{22C74E0F-9446-49D7-5848-C12C55C7B71A}"/>
          </ac:picMkLst>
        </pc:picChg>
        <pc:picChg chg="add mod modCrop">
          <ac:chgData name="Ann Igolkina" userId="4d1b5d7ddf2bbc78" providerId="LiveId" clId="{B3EDCB23-BBD4-AC4F-B1B2-4145A44040C4}" dt="2023-08-29T13:05:45.470" v="518" actId="1076"/>
          <ac:picMkLst>
            <pc:docMk/>
            <pc:sldMk cId="3483920573" sldId="258"/>
            <ac:picMk id="25" creationId="{A1F84530-3A42-F9F0-CC59-8F7C0D86C5FC}"/>
          </ac:picMkLst>
        </pc:picChg>
        <pc:picChg chg="add del mod">
          <ac:chgData name="Ann Igolkina" userId="4d1b5d7ddf2bbc78" providerId="LiveId" clId="{B3EDCB23-BBD4-AC4F-B1B2-4145A44040C4}" dt="2023-08-29T13:12:05.517" v="520" actId="21"/>
          <ac:picMkLst>
            <pc:docMk/>
            <pc:sldMk cId="3483920573" sldId="258"/>
            <ac:picMk id="27" creationId="{773ED2E1-A52E-717D-00A4-84870A9C9277}"/>
          </ac:picMkLst>
        </pc:picChg>
        <pc:picChg chg="add del mod">
          <ac:chgData name="Ann Igolkina" userId="4d1b5d7ddf2bbc78" providerId="LiveId" clId="{B3EDCB23-BBD4-AC4F-B1B2-4145A44040C4}" dt="2023-08-30T09:23:15.309" v="879" actId="21"/>
          <ac:picMkLst>
            <pc:docMk/>
            <pc:sldMk cId="3483920573" sldId="258"/>
            <ac:picMk id="29" creationId="{C1E52BDD-0575-840B-DC01-7169F47E8257}"/>
          </ac:picMkLst>
        </pc:picChg>
        <pc:picChg chg="add del mod">
          <ac:chgData name="Ann Igolkina" userId="4d1b5d7ddf2bbc78" providerId="LiveId" clId="{B3EDCB23-BBD4-AC4F-B1B2-4145A44040C4}" dt="2023-08-30T12:21:19.792" v="969" actId="478"/>
          <ac:picMkLst>
            <pc:docMk/>
            <pc:sldMk cId="3483920573" sldId="258"/>
            <ac:picMk id="31" creationId="{368FAEB0-FF37-72FD-C204-175B2522C5CD}"/>
          </ac:picMkLst>
        </pc:picChg>
        <pc:picChg chg="add del mod">
          <ac:chgData name="Ann Igolkina" userId="4d1b5d7ddf2bbc78" providerId="LiveId" clId="{B3EDCB23-BBD4-AC4F-B1B2-4145A44040C4}" dt="2023-08-30T12:22:45.953" v="978" actId="478"/>
          <ac:picMkLst>
            <pc:docMk/>
            <pc:sldMk cId="3483920573" sldId="258"/>
            <ac:picMk id="33" creationId="{36096480-B928-3BDF-04FD-4E78C54763C4}"/>
          </ac:picMkLst>
        </pc:picChg>
        <pc:picChg chg="add mod">
          <ac:chgData name="Ann Igolkina" userId="4d1b5d7ddf2bbc78" providerId="LiveId" clId="{B3EDCB23-BBD4-AC4F-B1B2-4145A44040C4}" dt="2023-08-30T12:22:52.972" v="979" actId="1076"/>
          <ac:picMkLst>
            <pc:docMk/>
            <pc:sldMk cId="3483920573" sldId="258"/>
            <ac:picMk id="35" creationId="{9EE40605-7123-A895-23BB-BCE3BB650246}"/>
          </ac:picMkLst>
        </pc:picChg>
        <pc:picChg chg="add mod">
          <ac:chgData name="Ann Igolkina" userId="4d1b5d7ddf2bbc78" providerId="LiveId" clId="{B3EDCB23-BBD4-AC4F-B1B2-4145A44040C4}" dt="2023-08-30T12:25:51.425" v="990" actId="1036"/>
          <ac:picMkLst>
            <pc:docMk/>
            <pc:sldMk cId="3483920573" sldId="258"/>
            <ac:picMk id="36" creationId="{E6F35BA1-9FD7-D88F-555F-22326DA0740C}"/>
          </ac:picMkLst>
        </pc:picChg>
      </pc:sldChg>
      <pc:sldChg chg="new del">
        <pc:chgData name="Ann Igolkina" userId="4d1b5d7ddf2bbc78" providerId="LiveId" clId="{B3EDCB23-BBD4-AC4F-B1B2-4145A44040C4}" dt="2023-09-04T14:41:12.757" v="1512" actId="680"/>
        <pc:sldMkLst>
          <pc:docMk/>
          <pc:sldMk cId="2272188381" sldId="259"/>
        </pc:sldMkLst>
      </pc:sldChg>
      <pc:sldChg chg="addSp modSp new mod ord">
        <pc:chgData name="Ann Igolkina" userId="4d1b5d7ddf2bbc78" providerId="LiveId" clId="{B3EDCB23-BBD4-AC4F-B1B2-4145A44040C4}" dt="2023-09-12T02:04:55.226" v="1971" actId="21"/>
        <pc:sldMkLst>
          <pc:docMk/>
          <pc:sldMk cId="4087726858" sldId="259"/>
        </pc:sldMkLst>
        <pc:spChg chg="add mod">
          <ac:chgData name="Ann Igolkina" userId="4d1b5d7ddf2bbc78" providerId="LiveId" clId="{B3EDCB23-BBD4-AC4F-B1B2-4145A44040C4}" dt="2023-09-12T02:04:55.226" v="1971" actId="21"/>
          <ac:spMkLst>
            <pc:docMk/>
            <pc:sldMk cId="4087726858" sldId="259"/>
            <ac:spMk id="6" creationId="{11BC76FA-5523-B00E-23FF-D12171EC535D}"/>
          </ac:spMkLst>
        </pc:spChg>
        <pc:grpChg chg="add mod">
          <ac:chgData name="Ann Igolkina" userId="4d1b5d7ddf2bbc78" providerId="LiveId" clId="{B3EDCB23-BBD4-AC4F-B1B2-4145A44040C4}" dt="2023-09-04T14:41:17.853" v="1515" actId="1076"/>
          <ac:grpSpMkLst>
            <pc:docMk/>
            <pc:sldMk cId="4087726858" sldId="259"/>
            <ac:grpSpMk id="3" creationId="{74A25240-E68D-3B69-8E60-A41F34A101A9}"/>
          </ac:grpSpMkLst>
        </pc:grpChg>
        <pc:picChg chg="add mod">
          <ac:chgData name="Ann Igolkina" userId="4d1b5d7ddf2bbc78" providerId="LiveId" clId="{B3EDCB23-BBD4-AC4F-B1B2-4145A44040C4}" dt="2023-09-12T01:55:46.356" v="1955" actId="1076"/>
          <ac:picMkLst>
            <pc:docMk/>
            <pc:sldMk cId="4087726858" sldId="259"/>
            <ac:picMk id="2" creationId="{2B474A1A-B6E3-2B13-00D7-35F5D5C50A48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4" creationId="{A8C88091-1803-5652-68DE-2FC7FA0E39A2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5" creationId="{761627B1-6705-160E-3076-5948BF1C278D}"/>
          </ac:picMkLst>
        </pc:picChg>
      </pc:sldChg>
      <pc:sldChg chg="new del">
        <pc:chgData name="Ann Igolkina" userId="4d1b5d7ddf2bbc78" providerId="LiveId" clId="{B3EDCB23-BBD4-AC4F-B1B2-4145A44040C4}" dt="2023-09-11T12:17:11.763" v="1742" actId="680"/>
        <pc:sldMkLst>
          <pc:docMk/>
          <pc:sldMk cId="3000663881" sldId="260"/>
        </pc:sldMkLst>
      </pc:sldChg>
      <pc:sldChg chg="addSp delSp modSp new del mod">
        <pc:chgData name="Ann Igolkina" userId="4d1b5d7ddf2bbc78" providerId="LiveId" clId="{B3EDCB23-BBD4-AC4F-B1B2-4145A44040C4}" dt="2023-09-11T14:38:16.332" v="1789" actId="2696"/>
        <pc:sldMkLst>
          <pc:docMk/>
          <pc:sldMk cId="3560332820" sldId="260"/>
        </pc:sldMkLst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8" creationId="{331D825F-D0EF-BC7B-A628-054653BFFE64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9" creationId="{5CA84BD9-E451-76FC-7D16-ECDBDA8D4537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10" creationId="{260BDD3B-B981-0A0D-602F-CD485032794C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11" creationId="{D46098CC-85BE-4662-C5C7-0D2FC30551AB}"/>
          </ac:spMkLst>
        </pc:sp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2" creationId="{CD64872E-9412-6964-CEEF-529AE6CE74B9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3" creationId="{B92562B0-8D8B-ACB0-197F-4C1BBE570074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4" creationId="{1E8A6D9F-E3F3-ECA2-2F08-779C97F5B23C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5" creationId="{F54F556F-9B4A-0B9B-ADCA-CA7AB2E6DDAA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6" creationId="{C396CAA9-21EF-CEBD-0503-07254ADE40B9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7" creationId="{24AAADDE-8505-5AD2-C2C4-BA0B83265F4C}"/>
          </ac:picMkLst>
        </pc:picChg>
      </pc:sldChg>
      <pc:sldChg chg="addSp delSp modSp new mod ord">
        <pc:chgData name="Ann Igolkina" userId="4d1b5d7ddf2bbc78" providerId="LiveId" clId="{B3EDCB23-BBD4-AC4F-B1B2-4145A44040C4}" dt="2023-09-12T18:58:54.249" v="2116" actId="1076"/>
        <pc:sldMkLst>
          <pc:docMk/>
          <pc:sldMk cId="3761157283" sldId="260"/>
        </pc:sldMkLst>
        <pc:spChg chg="add del mod">
          <ac:chgData name="Ann Igolkina" userId="4d1b5d7ddf2bbc78" providerId="LiveId" clId="{B3EDCB23-BBD4-AC4F-B1B2-4145A44040C4}" dt="2023-09-12T18:20:01.972" v="2079" actId="478"/>
          <ac:spMkLst>
            <pc:docMk/>
            <pc:sldMk cId="3761157283" sldId="260"/>
            <ac:spMk id="2" creationId="{073E8F44-D243-0A5C-5718-2EF4445377F2}"/>
          </ac:spMkLst>
        </pc:spChg>
        <pc:spChg chg="add del mod">
          <ac:chgData name="Ann Igolkina" userId="4d1b5d7ddf2bbc78" providerId="LiveId" clId="{B3EDCB23-BBD4-AC4F-B1B2-4145A44040C4}" dt="2023-09-12T18:20:01.972" v="2079" actId="478"/>
          <ac:spMkLst>
            <pc:docMk/>
            <pc:sldMk cId="3761157283" sldId="260"/>
            <ac:spMk id="7" creationId="{010D779F-C106-3730-5753-5D8A88A9084D}"/>
          </ac:spMkLst>
        </pc:spChg>
        <pc:spChg chg="add del mod">
          <ac:chgData name="Ann Igolkina" userId="4d1b5d7ddf2bbc78" providerId="LiveId" clId="{B3EDCB23-BBD4-AC4F-B1B2-4145A44040C4}" dt="2023-09-12T18:20:01.972" v="2079" actId="478"/>
          <ac:spMkLst>
            <pc:docMk/>
            <pc:sldMk cId="3761157283" sldId="260"/>
            <ac:spMk id="10" creationId="{447488BF-CD8B-509B-B481-EFE9C720EAF7}"/>
          </ac:spMkLst>
        </pc:spChg>
        <pc:picChg chg="add del mod">
          <ac:chgData name="Ann Igolkina" userId="4d1b5d7ddf2bbc78" providerId="LiveId" clId="{B3EDCB23-BBD4-AC4F-B1B2-4145A44040C4}" dt="2023-09-12T18:20:01.972" v="2079" actId="478"/>
          <ac:picMkLst>
            <pc:docMk/>
            <pc:sldMk cId="3761157283" sldId="260"/>
            <ac:picMk id="4" creationId="{858E1C24-ECB7-A877-9B56-1142341D8481}"/>
          </ac:picMkLst>
        </pc:picChg>
        <pc:picChg chg="add del mod">
          <ac:chgData name="Ann Igolkina" userId="4d1b5d7ddf2bbc78" providerId="LiveId" clId="{B3EDCB23-BBD4-AC4F-B1B2-4145A44040C4}" dt="2023-09-12T18:20:01.972" v="2079" actId="478"/>
          <ac:picMkLst>
            <pc:docMk/>
            <pc:sldMk cId="3761157283" sldId="260"/>
            <ac:picMk id="6" creationId="{332EA0E1-A984-7FF2-CD42-BD8B8E03A71C}"/>
          </ac:picMkLst>
        </pc:picChg>
        <pc:picChg chg="add del mod">
          <ac:chgData name="Ann Igolkina" userId="4d1b5d7ddf2bbc78" providerId="LiveId" clId="{B3EDCB23-BBD4-AC4F-B1B2-4145A44040C4}" dt="2023-09-12T18:20:01.972" v="2079" actId="478"/>
          <ac:picMkLst>
            <pc:docMk/>
            <pc:sldMk cId="3761157283" sldId="260"/>
            <ac:picMk id="9" creationId="{8F0434A2-A46A-D5F9-8068-6E5194D4AA2E}"/>
          </ac:picMkLst>
        </pc:picChg>
        <pc:picChg chg="add mod">
          <ac:chgData name="Ann Igolkina" userId="4d1b5d7ddf2bbc78" providerId="LiveId" clId="{B3EDCB23-BBD4-AC4F-B1B2-4145A44040C4}" dt="2023-09-12T18:20:13.029" v="2082" actId="1076"/>
          <ac:picMkLst>
            <pc:docMk/>
            <pc:sldMk cId="3761157283" sldId="260"/>
            <ac:picMk id="12" creationId="{0235A425-BD13-990D-CB7E-51C1CA9D8943}"/>
          </ac:picMkLst>
        </pc:picChg>
        <pc:picChg chg="add del mod">
          <ac:chgData name="Ann Igolkina" userId="4d1b5d7ddf2bbc78" providerId="LiveId" clId="{B3EDCB23-BBD4-AC4F-B1B2-4145A44040C4}" dt="2023-09-12T18:06:08.693" v="2052" actId="478"/>
          <ac:picMkLst>
            <pc:docMk/>
            <pc:sldMk cId="3761157283" sldId="260"/>
            <ac:picMk id="14" creationId="{51E0A239-CE88-E02D-837D-EEAA9B5BD44A}"/>
          </ac:picMkLst>
        </pc:picChg>
        <pc:picChg chg="add del mod">
          <ac:chgData name="Ann Igolkina" userId="4d1b5d7ddf2bbc78" providerId="LiveId" clId="{B3EDCB23-BBD4-AC4F-B1B2-4145A44040C4}" dt="2023-09-12T18:05:56.083" v="2051" actId="478"/>
          <ac:picMkLst>
            <pc:docMk/>
            <pc:sldMk cId="3761157283" sldId="260"/>
            <ac:picMk id="16" creationId="{2F1230E6-215D-EB5D-D964-B0F2B4474C2F}"/>
          </ac:picMkLst>
        </pc:picChg>
        <pc:picChg chg="add del mod">
          <ac:chgData name="Ann Igolkina" userId="4d1b5d7ddf2bbc78" providerId="LiveId" clId="{B3EDCB23-BBD4-AC4F-B1B2-4145A44040C4}" dt="2023-09-12T18:08:21.103" v="2066" actId="478"/>
          <ac:picMkLst>
            <pc:docMk/>
            <pc:sldMk cId="3761157283" sldId="260"/>
            <ac:picMk id="18" creationId="{5934E02F-883F-3444-8D08-5A0ADDF5A7CB}"/>
          </ac:picMkLst>
        </pc:picChg>
        <pc:picChg chg="add del mod">
          <ac:chgData name="Ann Igolkina" userId="4d1b5d7ddf2bbc78" providerId="LiveId" clId="{B3EDCB23-BBD4-AC4F-B1B2-4145A44040C4}" dt="2023-09-12T18:07:13.072" v="2064" actId="478"/>
          <ac:picMkLst>
            <pc:docMk/>
            <pc:sldMk cId="3761157283" sldId="260"/>
            <ac:picMk id="20" creationId="{B314E6D8-9900-EDC8-946B-D48EB9AD3965}"/>
          </ac:picMkLst>
        </pc:picChg>
        <pc:picChg chg="add mod">
          <ac:chgData name="Ann Igolkina" userId="4d1b5d7ddf2bbc78" providerId="LiveId" clId="{B3EDCB23-BBD4-AC4F-B1B2-4145A44040C4}" dt="2023-09-12T18:20:14.692" v="2083" actId="1076"/>
          <ac:picMkLst>
            <pc:docMk/>
            <pc:sldMk cId="3761157283" sldId="260"/>
            <ac:picMk id="22" creationId="{37436898-1F99-863F-C0BF-E5F34E736000}"/>
          </ac:picMkLst>
        </pc:picChg>
        <pc:picChg chg="add del mod">
          <ac:chgData name="Ann Igolkina" userId="4d1b5d7ddf2bbc78" providerId="LiveId" clId="{B3EDCB23-BBD4-AC4F-B1B2-4145A44040C4}" dt="2023-09-12T18:13:58.336" v="2070" actId="478"/>
          <ac:picMkLst>
            <pc:docMk/>
            <pc:sldMk cId="3761157283" sldId="260"/>
            <ac:picMk id="24" creationId="{FC586BDF-8DDD-D935-0322-AC753713D492}"/>
          </ac:picMkLst>
        </pc:picChg>
        <pc:picChg chg="add mod">
          <ac:chgData name="Ann Igolkina" userId="4d1b5d7ddf2bbc78" providerId="LiveId" clId="{B3EDCB23-BBD4-AC4F-B1B2-4145A44040C4}" dt="2023-09-12T18:20:08.522" v="2081" actId="1076"/>
          <ac:picMkLst>
            <pc:docMk/>
            <pc:sldMk cId="3761157283" sldId="260"/>
            <ac:picMk id="26" creationId="{EB323042-EDD6-2BC4-C3C0-35DE4354736C}"/>
          </ac:picMkLst>
        </pc:picChg>
        <pc:picChg chg="add mod">
          <ac:chgData name="Ann Igolkina" userId="4d1b5d7ddf2bbc78" providerId="LiveId" clId="{B3EDCB23-BBD4-AC4F-B1B2-4145A44040C4}" dt="2023-09-12T18:20:08.522" v="2081" actId="1076"/>
          <ac:picMkLst>
            <pc:docMk/>
            <pc:sldMk cId="3761157283" sldId="260"/>
            <ac:picMk id="28" creationId="{6D90B203-9716-FD65-B65F-422462A77AD3}"/>
          </ac:picMkLst>
        </pc:picChg>
        <pc:picChg chg="add mod">
          <ac:chgData name="Ann Igolkina" userId="4d1b5d7ddf2bbc78" providerId="LiveId" clId="{B3EDCB23-BBD4-AC4F-B1B2-4145A44040C4}" dt="2023-09-12T18:20:08.522" v="2081" actId="1076"/>
          <ac:picMkLst>
            <pc:docMk/>
            <pc:sldMk cId="3761157283" sldId="260"/>
            <ac:picMk id="30" creationId="{F4A709B7-64EE-E9F8-644D-6997B3D7FEC3}"/>
          </ac:picMkLst>
        </pc:picChg>
        <pc:picChg chg="add mod">
          <ac:chgData name="Ann Igolkina" userId="4d1b5d7ddf2bbc78" providerId="LiveId" clId="{B3EDCB23-BBD4-AC4F-B1B2-4145A44040C4}" dt="2023-09-12T18:20:08.522" v="2081" actId="1076"/>
          <ac:picMkLst>
            <pc:docMk/>
            <pc:sldMk cId="3761157283" sldId="260"/>
            <ac:picMk id="32" creationId="{A66FBC2D-1D9C-A0B8-2649-466B463FDAD1}"/>
          </ac:picMkLst>
        </pc:picChg>
        <pc:picChg chg="add mod">
          <ac:chgData name="Ann Igolkina" userId="4d1b5d7ddf2bbc78" providerId="LiveId" clId="{B3EDCB23-BBD4-AC4F-B1B2-4145A44040C4}" dt="2023-09-12T18:48:04.533" v="2094" actId="1076"/>
          <ac:picMkLst>
            <pc:docMk/>
            <pc:sldMk cId="3761157283" sldId="260"/>
            <ac:picMk id="34" creationId="{A59D523D-4F51-E855-C437-29B7C4818324}"/>
          </ac:picMkLst>
        </pc:picChg>
        <pc:picChg chg="add mod">
          <ac:chgData name="Ann Igolkina" userId="4d1b5d7ddf2bbc78" providerId="LiveId" clId="{B3EDCB23-BBD4-AC4F-B1B2-4145A44040C4}" dt="2023-09-12T18:48:04.533" v="2094" actId="1076"/>
          <ac:picMkLst>
            <pc:docMk/>
            <pc:sldMk cId="3761157283" sldId="260"/>
            <ac:picMk id="36" creationId="{5BB540DB-451E-DB66-6280-C6CC06B5CC87}"/>
          </ac:picMkLst>
        </pc:picChg>
        <pc:picChg chg="add mod">
          <ac:chgData name="Ann Igolkina" userId="4d1b5d7ddf2bbc78" providerId="LiveId" clId="{B3EDCB23-BBD4-AC4F-B1B2-4145A44040C4}" dt="2023-09-12T18:49:09.742" v="2099" actId="1076"/>
          <ac:picMkLst>
            <pc:docMk/>
            <pc:sldMk cId="3761157283" sldId="260"/>
            <ac:picMk id="38" creationId="{5B4705F5-C497-2308-5C63-94F687602E11}"/>
          </ac:picMkLst>
        </pc:picChg>
        <pc:picChg chg="add mod">
          <ac:chgData name="Ann Igolkina" userId="4d1b5d7ddf2bbc78" providerId="LiveId" clId="{B3EDCB23-BBD4-AC4F-B1B2-4145A44040C4}" dt="2023-09-12T18:49:12.433" v="2100" actId="1076"/>
          <ac:picMkLst>
            <pc:docMk/>
            <pc:sldMk cId="3761157283" sldId="260"/>
            <ac:picMk id="40" creationId="{9DAAF78E-A94C-A0F3-C60E-76226ACAF63F}"/>
          </ac:picMkLst>
        </pc:picChg>
        <pc:picChg chg="add mod">
          <ac:chgData name="Ann Igolkina" userId="4d1b5d7ddf2bbc78" providerId="LiveId" clId="{B3EDCB23-BBD4-AC4F-B1B2-4145A44040C4}" dt="2023-09-12T18:50:58.131" v="2105" actId="1076"/>
          <ac:picMkLst>
            <pc:docMk/>
            <pc:sldMk cId="3761157283" sldId="260"/>
            <ac:picMk id="42" creationId="{CB20820C-1837-CB18-5FF3-7476C6E26CFE}"/>
          </ac:picMkLst>
        </pc:picChg>
        <pc:picChg chg="add mod">
          <ac:chgData name="Ann Igolkina" userId="4d1b5d7ddf2bbc78" providerId="LiveId" clId="{B3EDCB23-BBD4-AC4F-B1B2-4145A44040C4}" dt="2023-09-12T18:51:02.367" v="2106" actId="1076"/>
          <ac:picMkLst>
            <pc:docMk/>
            <pc:sldMk cId="3761157283" sldId="260"/>
            <ac:picMk id="44" creationId="{4048144C-7767-C8C4-5BAC-EF059C73877C}"/>
          </ac:picMkLst>
        </pc:picChg>
        <pc:picChg chg="add mod">
          <ac:chgData name="Ann Igolkina" userId="4d1b5d7ddf2bbc78" providerId="LiveId" clId="{B3EDCB23-BBD4-AC4F-B1B2-4145A44040C4}" dt="2023-09-12T18:52:39.227" v="2108" actId="1076"/>
          <ac:picMkLst>
            <pc:docMk/>
            <pc:sldMk cId="3761157283" sldId="260"/>
            <ac:picMk id="46" creationId="{8D75935B-43EB-B306-456A-F2BA134C9B68}"/>
          </ac:picMkLst>
        </pc:picChg>
        <pc:picChg chg="add mod">
          <ac:chgData name="Ann Igolkina" userId="4d1b5d7ddf2bbc78" providerId="LiveId" clId="{B3EDCB23-BBD4-AC4F-B1B2-4145A44040C4}" dt="2023-09-12T18:56:05.078" v="2110" actId="1076"/>
          <ac:picMkLst>
            <pc:docMk/>
            <pc:sldMk cId="3761157283" sldId="260"/>
            <ac:picMk id="48" creationId="{99BF93A2-1BF6-C5E3-1A08-C36A28472D9A}"/>
          </ac:picMkLst>
        </pc:picChg>
        <pc:picChg chg="add mod">
          <ac:chgData name="Ann Igolkina" userId="4d1b5d7ddf2bbc78" providerId="LiveId" clId="{B3EDCB23-BBD4-AC4F-B1B2-4145A44040C4}" dt="2023-09-12T18:58:54.249" v="2116" actId="1076"/>
          <ac:picMkLst>
            <pc:docMk/>
            <pc:sldMk cId="3761157283" sldId="260"/>
            <ac:picMk id="50" creationId="{7FCD8D0D-8611-DCFF-B8D6-82B8911E31FF}"/>
          </ac:picMkLst>
        </pc:picChg>
        <pc:picChg chg="add mod">
          <ac:chgData name="Ann Igolkina" userId="4d1b5d7ddf2bbc78" providerId="LiveId" clId="{B3EDCB23-BBD4-AC4F-B1B2-4145A44040C4}" dt="2023-09-12T18:58:54.249" v="2116" actId="1076"/>
          <ac:picMkLst>
            <pc:docMk/>
            <pc:sldMk cId="3761157283" sldId="260"/>
            <ac:picMk id="52" creationId="{14678769-26FC-6DD0-2E27-453D0943F004}"/>
          </ac:picMkLst>
        </pc:picChg>
      </pc:sldChg>
      <pc:sldChg chg="addSp delSp modSp new mod">
        <pc:chgData name="Ann Igolkina" userId="4d1b5d7ddf2bbc78" providerId="LiveId" clId="{B3EDCB23-BBD4-AC4F-B1B2-4145A44040C4}" dt="2023-09-11T15:26:52.838" v="1949" actId="9405"/>
        <pc:sldMkLst>
          <pc:docMk/>
          <pc:sldMk cId="725661753" sldId="261"/>
        </pc:sldMkLst>
        <pc:spChg chg="del">
          <ac:chgData name="Ann Igolkina" userId="4d1b5d7ddf2bbc78" providerId="LiveId" clId="{B3EDCB23-BBD4-AC4F-B1B2-4145A44040C4}" dt="2023-09-11T15:26:29.133" v="1935" actId="478"/>
          <ac:spMkLst>
            <pc:docMk/>
            <pc:sldMk cId="725661753" sldId="261"/>
            <ac:spMk id="2" creationId="{5ACEF852-C51D-E70E-64E5-AAEDF8F285C2}"/>
          </ac:spMkLst>
        </pc:spChg>
        <pc:spChg chg="del">
          <ac:chgData name="Ann Igolkina" userId="4d1b5d7ddf2bbc78" providerId="LiveId" clId="{B3EDCB23-BBD4-AC4F-B1B2-4145A44040C4}" dt="2023-09-11T15:26:25.578" v="1933"/>
          <ac:spMkLst>
            <pc:docMk/>
            <pc:sldMk cId="725661753" sldId="261"/>
            <ac:spMk id="3" creationId="{8E7EA920-3C13-14E8-48D4-B3B3C30C957C}"/>
          </ac:spMkLst>
        </pc:spChg>
        <pc:spChg chg="add del mod">
          <ac:chgData name="Ann Igolkina" userId="4d1b5d7ddf2bbc78" providerId="LiveId" clId="{B3EDCB23-BBD4-AC4F-B1B2-4145A44040C4}" dt="2023-09-11T15:26:29.133" v="1935" actId="478"/>
          <ac:spMkLst>
            <pc:docMk/>
            <pc:sldMk cId="725661753" sldId="261"/>
            <ac:spMk id="7" creationId="{AA3967B6-7F54-5B0B-0119-C63E9730597A}"/>
          </ac:spMkLst>
        </pc:spChg>
        <pc:grpChg chg="mod">
          <ac:chgData name="Ann Igolkina" userId="4d1b5d7ddf2bbc78" providerId="LiveId" clId="{B3EDCB23-BBD4-AC4F-B1B2-4145A44040C4}" dt="2023-09-11T15:26:51.499" v="1948"/>
          <ac:grpSpMkLst>
            <pc:docMk/>
            <pc:sldMk cId="725661753" sldId="261"/>
            <ac:grpSpMk id="16" creationId="{1CEE555C-B706-2ECE-E126-8CAEFA5E438F}"/>
          </ac:grpSpMkLst>
        </pc:grpChg>
        <pc:grpChg chg="mod">
          <ac:chgData name="Ann Igolkina" userId="4d1b5d7ddf2bbc78" providerId="LiveId" clId="{B3EDCB23-BBD4-AC4F-B1B2-4145A44040C4}" dt="2023-09-11T15:26:51.499" v="1948"/>
          <ac:grpSpMkLst>
            <pc:docMk/>
            <pc:sldMk cId="725661753" sldId="261"/>
            <ac:grpSpMk id="17" creationId="{C28A7557-EDC4-A218-994D-23DADC5EC143}"/>
          </ac:grpSpMkLst>
        </pc:grpChg>
        <pc:picChg chg="add del mod">
          <ac:chgData name="Ann Igolkina" userId="4d1b5d7ddf2bbc78" providerId="LiveId" clId="{B3EDCB23-BBD4-AC4F-B1B2-4145A44040C4}" dt="2023-09-11T15:26:26.725" v="1934" actId="21"/>
          <ac:picMkLst>
            <pc:docMk/>
            <pc:sldMk cId="725661753" sldId="261"/>
            <ac:picMk id="5" creationId="{9F19182F-FA91-5776-C0FA-4E6ABDA5E24B}"/>
          </ac:picMkLst>
        </pc:picChg>
        <pc:picChg chg="add mod">
          <ac:chgData name="Ann Igolkina" userId="4d1b5d7ddf2bbc78" providerId="LiveId" clId="{B3EDCB23-BBD4-AC4F-B1B2-4145A44040C4}" dt="2023-09-11T15:26:32.607" v="1939" actId="1076"/>
          <ac:picMkLst>
            <pc:docMk/>
            <pc:sldMk cId="725661753" sldId="261"/>
            <ac:picMk id="8" creationId="{F5A457AD-34F1-899A-186C-E87351F988F9}"/>
          </ac:picMkLst>
        </pc:picChg>
        <pc:inkChg chg="add mod">
          <ac:chgData name="Ann Igolkina" userId="4d1b5d7ddf2bbc78" providerId="LiveId" clId="{B3EDCB23-BBD4-AC4F-B1B2-4145A44040C4}" dt="2023-09-11T15:26:51.499" v="1948"/>
          <ac:inkMkLst>
            <pc:docMk/>
            <pc:sldMk cId="725661753" sldId="261"/>
            <ac:inkMk id="9" creationId="{00374C9E-DE6D-4BDA-E27C-B355C9C3CE7F}"/>
          </ac:inkMkLst>
        </pc:inkChg>
        <pc:inkChg chg="add mod">
          <ac:chgData name="Ann Igolkina" userId="4d1b5d7ddf2bbc78" providerId="LiveId" clId="{B3EDCB23-BBD4-AC4F-B1B2-4145A44040C4}" dt="2023-09-11T15:26:51.499" v="1948"/>
          <ac:inkMkLst>
            <pc:docMk/>
            <pc:sldMk cId="725661753" sldId="261"/>
            <ac:inkMk id="10" creationId="{D9CE471B-884B-2358-8F32-4F42E11D5C0C}"/>
          </ac:inkMkLst>
        </pc:inkChg>
        <pc:inkChg chg="add">
          <ac:chgData name="Ann Igolkina" userId="4d1b5d7ddf2bbc78" providerId="LiveId" clId="{B3EDCB23-BBD4-AC4F-B1B2-4145A44040C4}" dt="2023-09-11T15:26:44.078" v="1943" actId="9405"/>
          <ac:inkMkLst>
            <pc:docMk/>
            <pc:sldMk cId="725661753" sldId="261"/>
            <ac:inkMk id="11" creationId="{22AE96A3-27FC-8310-21DE-674EFF0DBB24}"/>
          </ac:inkMkLst>
        </pc:inkChg>
        <pc:inkChg chg="add">
          <ac:chgData name="Ann Igolkina" userId="4d1b5d7ddf2bbc78" providerId="LiveId" clId="{B3EDCB23-BBD4-AC4F-B1B2-4145A44040C4}" dt="2023-09-11T15:26:46.084" v="1944" actId="9405"/>
          <ac:inkMkLst>
            <pc:docMk/>
            <pc:sldMk cId="725661753" sldId="261"/>
            <ac:inkMk id="12" creationId="{39600453-6018-82AE-4529-E2F2C245B6F2}"/>
          </ac:inkMkLst>
        </pc:inkChg>
        <pc:inkChg chg="add mod">
          <ac:chgData name="Ann Igolkina" userId="4d1b5d7ddf2bbc78" providerId="LiveId" clId="{B3EDCB23-BBD4-AC4F-B1B2-4145A44040C4}" dt="2023-09-11T15:26:51.499" v="1948"/>
          <ac:inkMkLst>
            <pc:docMk/>
            <pc:sldMk cId="725661753" sldId="261"/>
            <ac:inkMk id="13" creationId="{E48B3F9B-FC2F-9017-BB27-DBC83C2D47BD}"/>
          </ac:inkMkLst>
        </pc:inkChg>
        <pc:inkChg chg="add mod">
          <ac:chgData name="Ann Igolkina" userId="4d1b5d7ddf2bbc78" providerId="LiveId" clId="{B3EDCB23-BBD4-AC4F-B1B2-4145A44040C4}" dt="2023-09-11T15:26:51.499" v="1948"/>
          <ac:inkMkLst>
            <pc:docMk/>
            <pc:sldMk cId="725661753" sldId="261"/>
            <ac:inkMk id="14" creationId="{664C95D3-BBAA-EB94-4200-1646DE6F745E}"/>
          </ac:inkMkLst>
        </pc:inkChg>
        <pc:inkChg chg="add mod">
          <ac:chgData name="Ann Igolkina" userId="4d1b5d7ddf2bbc78" providerId="LiveId" clId="{B3EDCB23-BBD4-AC4F-B1B2-4145A44040C4}" dt="2023-09-11T15:26:51.499" v="1948"/>
          <ac:inkMkLst>
            <pc:docMk/>
            <pc:sldMk cId="725661753" sldId="261"/>
            <ac:inkMk id="15" creationId="{AB8DC6CC-3B5D-6B80-D8C4-8E3B6E36D3D7}"/>
          </ac:inkMkLst>
        </pc:inkChg>
        <pc:inkChg chg="add">
          <ac:chgData name="Ann Igolkina" userId="4d1b5d7ddf2bbc78" providerId="LiveId" clId="{B3EDCB23-BBD4-AC4F-B1B2-4145A44040C4}" dt="2023-09-11T15:26:52.838" v="1949" actId="9405"/>
          <ac:inkMkLst>
            <pc:docMk/>
            <pc:sldMk cId="725661753" sldId="261"/>
            <ac:inkMk id="18" creationId="{75A44162-E859-051E-26F5-CDF42BBC5F26}"/>
          </ac:inkMkLst>
        </pc:inkChg>
      </pc:sldChg>
    </pc:docChg>
  </pc:docChgLst>
  <pc:docChgLst>
    <pc:chgData name="Ann Igolkina" userId="4d1b5d7ddf2bbc78" providerId="LiveId" clId="{1720320C-2886-A44F-B1A5-AC29DAC23C38}"/>
    <pc:docChg chg="undo custSel addSld delSld modSld">
      <pc:chgData name="Ann Igolkina" userId="4d1b5d7ddf2bbc78" providerId="LiveId" clId="{1720320C-2886-A44F-B1A5-AC29DAC23C38}" dt="2023-08-19T10:03:55.900" v="105" actId="1076"/>
      <pc:docMkLst>
        <pc:docMk/>
      </pc:docMkLst>
      <pc:sldChg chg="addSp delSp modSp mod">
        <pc:chgData name="Ann Igolkina" userId="4d1b5d7ddf2bbc78" providerId="LiveId" clId="{1720320C-2886-A44F-B1A5-AC29DAC23C38}" dt="2023-08-19T10:03:55.900" v="105" actId="1076"/>
        <pc:sldMkLst>
          <pc:docMk/>
          <pc:sldMk cId="3114100624" sldId="256"/>
        </pc:sldMkLst>
        <pc:picChg chg="add del mod">
          <ac:chgData name="Ann Igolkina" userId="4d1b5d7ddf2bbc78" providerId="LiveId" clId="{1720320C-2886-A44F-B1A5-AC29DAC23C38}" dt="2023-08-19T09:15:12.801" v="9" actId="478"/>
          <ac:picMkLst>
            <pc:docMk/>
            <pc:sldMk cId="3114100624" sldId="256"/>
            <ac:picMk id="3" creationId="{646FE4B2-5926-0DF2-C49A-939B8AF2E045}"/>
          </ac:picMkLst>
        </pc:picChg>
        <pc:picChg chg="add del mod">
          <ac:chgData name="Ann Igolkina" userId="4d1b5d7ddf2bbc78" providerId="LiveId" clId="{1720320C-2886-A44F-B1A5-AC29DAC23C38}" dt="2023-08-19T09:17:47.643" v="12" actId="478"/>
          <ac:picMkLst>
            <pc:docMk/>
            <pc:sldMk cId="3114100624" sldId="256"/>
            <ac:picMk id="5" creationId="{644B9FB9-EB78-C324-16EE-D723492B0E39}"/>
          </ac:picMkLst>
        </pc:picChg>
        <pc:picChg chg="add del mod">
          <ac:chgData name="Ann Igolkina" userId="4d1b5d7ddf2bbc78" providerId="LiveId" clId="{1720320C-2886-A44F-B1A5-AC29DAC23C38}" dt="2023-08-19T09:18:51.567" v="17" actId="478"/>
          <ac:picMkLst>
            <pc:docMk/>
            <pc:sldMk cId="3114100624" sldId="256"/>
            <ac:picMk id="7" creationId="{7CB93CA0-3310-F1F7-6600-E84B527CA13A}"/>
          </ac:picMkLst>
        </pc:picChg>
        <pc:picChg chg="add del mod">
          <ac:chgData name="Ann Igolkina" userId="4d1b5d7ddf2bbc78" providerId="LiveId" clId="{1720320C-2886-A44F-B1A5-AC29DAC23C38}" dt="2023-08-19T09:26:57.387" v="33" actId="478"/>
          <ac:picMkLst>
            <pc:docMk/>
            <pc:sldMk cId="3114100624" sldId="256"/>
            <ac:picMk id="9" creationId="{D051115D-164F-0D30-23FF-B7213E021839}"/>
          </ac:picMkLst>
        </pc:picChg>
        <pc:picChg chg="add del mod">
          <ac:chgData name="Ann Igolkina" userId="4d1b5d7ddf2bbc78" providerId="LiveId" clId="{1720320C-2886-A44F-B1A5-AC29DAC23C38}" dt="2023-08-19T09:25:48.337" v="23" actId="478"/>
          <ac:picMkLst>
            <pc:docMk/>
            <pc:sldMk cId="3114100624" sldId="256"/>
            <ac:picMk id="11" creationId="{BEEE6415-1705-E131-7A6E-03E08C34DBCE}"/>
          </ac:picMkLst>
        </pc:picChg>
        <pc:picChg chg="add mod">
          <ac:chgData name="Ann Igolkina" userId="4d1b5d7ddf2bbc78" providerId="LiveId" clId="{1720320C-2886-A44F-B1A5-AC29DAC23C38}" dt="2023-08-19T09:40:24.203" v="65" actId="1076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1720320C-2886-A44F-B1A5-AC29DAC23C38}" dt="2023-08-19T09:59:55.944" v="88" actId="478"/>
          <ac:picMkLst>
            <pc:docMk/>
            <pc:sldMk cId="3114100624" sldId="256"/>
            <ac:picMk id="15" creationId="{70BE5EE4-25C2-0064-67FF-3646B671E0B8}"/>
          </ac:picMkLst>
        </pc:picChg>
        <pc:picChg chg="add mod">
          <ac:chgData name="Ann Igolkina" userId="4d1b5d7ddf2bbc78" providerId="LiveId" clId="{1720320C-2886-A44F-B1A5-AC29DAC23C38}" dt="2023-08-19T09:28:26.304" v="45" actId="1076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1720320C-2886-A44F-B1A5-AC29DAC23C38}" dt="2023-08-19T09:31:59.849" v="49" actId="478"/>
          <ac:picMkLst>
            <pc:docMk/>
            <pc:sldMk cId="3114100624" sldId="256"/>
            <ac:picMk id="19" creationId="{4E86DDF2-420B-1063-92BB-12894F8DE7ED}"/>
          </ac:picMkLst>
        </pc:picChg>
        <pc:picChg chg="add del mod">
          <ac:chgData name="Ann Igolkina" userId="4d1b5d7ddf2bbc78" providerId="LiveId" clId="{1720320C-2886-A44F-B1A5-AC29DAC23C38}" dt="2023-08-19T09:33:38.119" v="56" actId="478"/>
          <ac:picMkLst>
            <pc:docMk/>
            <pc:sldMk cId="3114100624" sldId="256"/>
            <ac:picMk id="21" creationId="{E30109B9-23E5-5221-F873-E33BFEDC7F06}"/>
          </ac:picMkLst>
        </pc:picChg>
        <pc:picChg chg="add del mod">
          <ac:chgData name="Ann Igolkina" userId="4d1b5d7ddf2bbc78" providerId="LiveId" clId="{1720320C-2886-A44F-B1A5-AC29DAC23C38}" dt="2023-08-19T09:35:01.917" v="58" actId="478"/>
          <ac:picMkLst>
            <pc:docMk/>
            <pc:sldMk cId="3114100624" sldId="256"/>
            <ac:picMk id="23" creationId="{F3CBB020-D888-8E05-85BA-348F56A60F9B}"/>
          </ac:picMkLst>
        </pc:picChg>
        <pc:picChg chg="add mod">
          <ac:chgData name="Ann Igolkina" userId="4d1b5d7ddf2bbc78" providerId="LiveId" clId="{1720320C-2886-A44F-B1A5-AC29DAC23C38}" dt="2023-08-19T09:37:42.122" v="61" actId="1076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1720320C-2886-A44F-B1A5-AC29DAC23C38}" dt="2023-08-19T09:42:44.768" v="68" actId="478"/>
          <ac:picMkLst>
            <pc:docMk/>
            <pc:sldMk cId="3114100624" sldId="256"/>
            <ac:picMk id="27" creationId="{6B410397-C049-07AF-7D8A-E6842E421431}"/>
          </ac:picMkLst>
        </pc:picChg>
        <pc:picChg chg="add del mod">
          <ac:chgData name="Ann Igolkina" userId="4d1b5d7ddf2bbc78" providerId="LiveId" clId="{1720320C-2886-A44F-B1A5-AC29DAC23C38}" dt="2023-08-19T09:46:54.811" v="72" actId="478"/>
          <ac:picMkLst>
            <pc:docMk/>
            <pc:sldMk cId="3114100624" sldId="256"/>
            <ac:picMk id="29" creationId="{B70EED91-F968-357C-78E5-8891EB5BBA26}"/>
          </ac:picMkLst>
        </pc:picChg>
        <pc:picChg chg="add del mod">
          <ac:chgData name="Ann Igolkina" userId="4d1b5d7ddf2bbc78" providerId="LiveId" clId="{1720320C-2886-A44F-B1A5-AC29DAC23C38}" dt="2023-08-19T09:52:26.375" v="76" actId="478"/>
          <ac:picMkLst>
            <pc:docMk/>
            <pc:sldMk cId="3114100624" sldId="256"/>
            <ac:picMk id="31" creationId="{3C2272B6-BA99-3B0B-E5DB-0E8E49E9CC1D}"/>
          </ac:picMkLst>
        </pc:picChg>
        <pc:picChg chg="add mod">
          <ac:chgData name="Ann Igolkina" userId="4d1b5d7ddf2bbc78" providerId="LiveId" clId="{1720320C-2886-A44F-B1A5-AC29DAC23C38}" dt="2023-08-19T09:52:30.300" v="77" actId="1076"/>
          <ac:picMkLst>
            <pc:docMk/>
            <pc:sldMk cId="3114100624" sldId="256"/>
            <ac:picMk id="33" creationId="{E20BF04C-F34A-09DF-7B13-D0FD8F05B989}"/>
          </ac:picMkLst>
        </pc:picChg>
        <pc:picChg chg="add mod">
          <ac:chgData name="Ann Igolkina" userId="4d1b5d7ddf2bbc78" providerId="LiveId" clId="{1720320C-2886-A44F-B1A5-AC29DAC23C38}" dt="2023-08-19T10:00:21.482" v="91" actId="1076"/>
          <ac:picMkLst>
            <pc:docMk/>
            <pc:sldMk cId="3114100624" sldId="256"/>
            <ac:picMk id="35" creationId="{FC544217-6974-6BE3-4698-E0D6D89ADDC0}"/>
          </ac:picMkLst>
        </pc:picChg>
        <pc:picChg chg="del">
          <ac:chgData name="Ann Igolkina" userId="4d1b5d7ddf2bbc78" providerId="LiveId" clId="{1720320C-2886-A44F-B1A5-AC29DAC23C38}" dt="2023-08-19T09:28:04.676" v="43" actId="478"/>
          <ac:picMkLst>
            <pc:docMk/>
            <pc:sldMk cId="3114100624" sldId="256"/>
            <ac:picMk id="1125" creationId="{048F82A4-1513-7F7A-61B5-543ED5B4FC90}"/>
          </ac:picMkLst>
        </pc:picChg>
        <pc:picChg chg="del">
          <ac:chgData name="Ann Igolkina" userId="4d1b5d7ddf2bbc78" providerId="LiveId" clId="{1720320C-2886-A44F-B1A5-AC29DAC23C38}" dt="2023-08-19T09:39:30.155" v="64" actId="478"/>
          <ac:picMkLst>
            <pc:docMk/>
            <pc:sldMk cId="3114100624" sldId="256"/>
            <ac:picMk id="1127" creationId="{CB23DDB6-57F8-AB1E-5A73-42BB5B200DF2}"/>
          </ac:picMkLst>
        </pc:picChg>
        <pc:picChg chg="mod">
          <ac:chgData name="Ann Igolkina" userId="4d1b5d7ddf2bbc78" providerId="LiveId" clId="{1720320C-2886-A44F-B1A5-AC29DAC23C38}" dt="2023-08-19T10:01:48.041" v="101" actId="1076"/>
          <ac:picMkLst>
            <pc:docMk/>
            <pc:sldMk cId="3114100624" sldId="256"/>
            <ac:picMk id="1129" creationId="{77771267-9CEE-DA5B-A0EF-AB7E5D33D4B9}"/>
          </ac:picMkLst>
        </pc:picChg>
        <pc:picChg chg="mod">
          <ac:chgData name="Ann Igolkina" userId="4d1b5d7ddf2bbc78" providerId="LiveId" clId="{1720320C-2886-A44F-B1A5-AC29DAC23C38}" dt="2023-08-19T10:03:55.900" v="105" actId="1076"/>
          <ac:picMkLst>
            <pc:docMk/>
            <pc:sldMk cId="3114100624" sldId="256"/>
            <ac:picMk id="1131" creationId="{D851BC0A-DC47-C2B8-A3B6-361B0E4CAEED}"/>
          </ac:picMkLst>
        </pc:picChg>
        <pc:picChg chg="mod">
          <ac:chgData name="Ann Igolkina" userId="4d1b5d7ddf2bbc78" providerId="LiveId" clId="{1720320C-2886-A44F-B1A5-AC29DAC23C38}" dt="2023-08-19T10:00:26.008" v="92" actId="1076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1720320C-2886-A44F-B1A5-AC29DAC23C38}" dt="2023-08-19T09:28:03.478" v="42" actId="478"/>
          <ac:picMkLst>
            <pc:docMk/>
            <pc:sldMk cId="3114100624" sldId="256"/>
            <ac:picMk id="1136" creationId="{77DF7F62-58E8-FD38-D133-13E4957AD1C6}"/>
          </ac:picMkLst>
        </pc:picChg>
        <pc:picChg chg="del mod">
          <ac:chgData name="Ann Igolkina" userId="4d1b5d7ddf2bbc78" providerId="LiveId" clId="{1720320C-2886-A44F-B1A5-AC29DAC23C38}" dt="2023-08-19T10:01:25.522" v="96" actId="21"/>
          <ac:picMkLst>
            <pc:docMk/>
            <pc:sldMk cId="3114100624" sldId="256"/>
            <ac:picMk id="1137" creationId="{61CA7E5B-053E-F221-9EFC-BAC8B705876C}"/>
          </ac:picMkLst>
        </pc:picChg>
        <pc:picChg chg="mod">
          <ac:chgData name="Ann Igolkina" userId="4d1b5d7ddf2bbc78" providerId="LiveId" clId="{1720320C-2886-A44F-B1A5-AC29DAC23C38}" dt="2023-08-19T10:03:29.518" v="103" actId="1076"/>
          <ac:picMkLst>
            <pc:docMk/>
            <pc:sldMk cId="3114100624" sldId="256"/>
            <ac:picMk id="1138" creationId="{6D3765A6-23E3-135C-B3BA-35AB05B5EF3A}"/>
          </ac:picMkLst>
        </pc:picChg>
        <pc:picChg chg="mod">
          <ac:chgData name="Ann Igolkina" userId="4d1b5d7ddf2bbc78" providerId="LiveId" clId="{1720320C-2886-A44F-B1A5-AC29DAC23C38}" dt="2023-08-19T10:03:33.685" v="104" actId="1076"/>
          <ac:picMkLst>
            <pc:docMk/>
            <pc:sldMk cId="3114100624" sldId="256"/>
            <ac:picMk id="1139" creationId="{251D6E18-E8CF-D0CA-0D59-A3E76D1459BE}"/>
          </ac:picMkLst>
        </pc:picChg>
        <pc:picChg chg="mod">
          <ac:chgData name="Ann Igolkina" userId="4d1b5d7ddf2bbc78" providerId="LiveId" clId="{1720320C-2886-A44F-B1A5-AC29DAC23C38}" dt="2023-08-19T10:01:12.149" v="94" actId="1076"/>
          <ac:picMkLst>
            <pc:docMk/>
            <pc:sldMk cId="3114100624" sldId="256"/>
            <ac:picMk id="1148" creationId="{C302DC2A-72FC-B856-6192-B3E580164D9D}"/>
          </ac:picMkLst>
        </pc:picChg>
        <pc:picChg chg="del">
          <ac:chgData name="Ann Igolkina" userId="4d1b5d7ddf2bbc78" providerId="LiveId" clId="{1720320C-2886-A44F-B1A5-AC29DAC23C38}" dt="2023-08-19T09:26:56.161" v="32" actId="478"/>
          <ac:picMkLst>
            <pc:docMk/>
            <pc:sldMk cId="3114100624" sldId="256"/>
            <ac:picMk id="1160" creationId="{F2BEA503-DAB2-661F-09FB-2F2B5AD06378}"/>
          </ac:picMkLst>
        </pc:picChg>
        <pc:picChg chg="del">
          <ac:chgData name="Ann Igolkina" userId="4d1b5d7ddf2bbc78" providerId="LiveId" clId="{1720320C-2886-A44F-B1A5-AC29DAC23C38}" dt="2023-08-19T08:50:22.539" v="1" actId="478"/>
          <ac:picMkLst>
            <pc:docMk/>
            <pc:sldMk cId="3114100624" sldId="256"/>
            <ac:picMk id="1166" creationId="{F5C4F13A-3EDA-8CBB-F9B8-20B77657B35F}"/>
          </ac:picMkLst>
        </pc:picChg>
      </pc:sldChg>
      <pc:sldChg chg="new del">
        <pc:chgData name="Ann Igolkina" userId="4d1b5d7ddf2bbc78" providerId="LiveId" clId="{1720320C-2886-A44F-B1A5-AC29DAC23C38}" dt="2023-08-19T09:26:09.267" v="25" actId="680"/>
        <pc:sldMkLst>
          <pc:docMk/>
          <pc:sldMk cId="499634195" sldId="258"/>
        </pc:sldMkLst>
      </pc:sldChg>
      <pc:sldChg chg="addSp delSp modSp new del mod">
        <pc:chgData name="Ann Igolkina" userId="4d1b5d7ddf2bbc78" providerId="LiveId" clId="{1720320C-2886-A44F-B1A5-AC29DAC23C38}" dt="2023-08-19T09:26:50.389" v="31" actId="2696"/>
        <pc:sldMkLst>
          <pc:docMk/>
          <pc:sldMk cId="788403192" sldId="258"/>
        </pc:sldMkLst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3" creationId="{6C591D1A-2B62-0297-4B7F-00C640FD7066}"/>
          </ac:picMkLst>
        </pc:picChg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5" creationId="{FDC27FB0-6E69-0A3D-A5D0-8062554179CE}"/>
          </ac:picMkLst>
        </pc:picChg>
      </pc:sldChg>
      <pc:sldChg chg="addSp modSp new">
        <pc:chgData name="Ann Igolkina" userId="4d1b5d7ddf2bbc78" providerId="LiveId" clId="{1720320C-2886-A44F-B1A5-AC29DAC23C38}" dt="2023-08-19T10:01:31.978" v="99" actId="1076"/>
        <pc:sldMkLst>
          <pc:docMk/>
          <pc:sldMk cId="1174345275" sldId="258"/>
        </pc:sldMkLst>
        <pc:picChg chg="add mod">
          <ac:chgData name="Ann Igolkina" userId="4d1b5d7ddf2bbc78" providerId="LiveId" clId="{1720320C-2886-A44F-B1A5-AC29DAC23C38}" dt="2023-08-19T10:01:31.978" v="99" actId="1076"/>
          <ac:picMkLst>
            <pc:docMk/>
            <pc:sldMk cId="1174345275" sldId="258"/>
            <ac:picMk id="2" creationId="{EA1BAAEB-351D-3CB7-A063-17DFAB66FA2E}"/>
          </ac:picMkLst>
        </pc:picChg>
      </pc:sldChg>
      <pc:sldChg chg="new del">
        <pc:chgData name="Ann Igolkina" userId="4d1b5d7ddf2bbc78" providerId="LiveId" clId="{1720320C-2886-A44F-B1A5-AC29DAC23C38}" dt="2023-08-19T09:15:05.999" v="8" actId="2696"/>
        <pc:sldMkLst>
          <pc:docMk/>
          <pc:sldMk cId="2867051352" sldId="2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7:16:26.1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1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24575,'0'25'0,"0"47"0,0-13 0,0 7 0,0 17 0,0 6 0,0-19 0,0 1 0,0-1 0,0 26 0,0-4 0,0-6 0,0-5 0,0-15 0,0-6 0,0 24 0,0-29 0,0-23 0,6-12 0,8-10 0,13-7 0,11-3 0,6-3 0,9-13 0,13-14 0,17-10 0,-32 17 0,3 1 0,3 0 0,1 3 0,3 3 0,1 3 0,0 1 0,-1 4 0,-2 4 0,-2 2 0,0 1 0,0 1 0,-4 2 0,0 3 0,-2 6 0,-2 4 0,2 7 0,-2 6 0,-1 8 0,-3 4 0,-1 6 0,-3 3 0,-1 1 0,-3 2 0,-3 0 0,-4 2 0,-4-1 0,-4 0 0,-5-3 0,-3-1 0,2 46 0,-13-8 0,-3-7 0,0-2 0,-15-8 0,-20-7 0,-28-6 0,17-27 0,-4-1 0,-10 3 0,-4-2 0,-9 0 0,-4-3 0,-13 0 0,-4-4 0,26-10 0,-1-1 0,1-1 0,-1-2 0,0-2 0,2 0 0,-28 4 0,5-1 0,18-2 0,5-2 0,-30 2 0,37-3 0,17-5 0,26 0 0,4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2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24575,'57'0'0,"36"0"0,-6 0 0,9 0 0,2 0 0,1 0 0,-31 0 0,0 0 0,0 0 0,5 0 0,0 0 0,-2 0 0,19 0 0,-2 0 0,7 0 0,-1 0 0,-14 0 0,-6 0 0,-18 0 0,-5 0 0,30 0 0,-26 0 0,-19-3 0,-12-2 0,-13 1 0,-6-1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4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3193 1 24575,'-14'11'0,"-72"-5"0,4-3 0,-13-1 0,10-1 0,-7-2 0,0 1-747,-5 0 0,-1 0 0,0 0 747,1 0 0,0 0 0,1 0 0,5 0 0,1 0 0,0 0 0,3 0 0,1 0 0,-1 0 0,-4-1 0,0 1 0,2 1 0,7 1 0,1 2 0,3 3 138,4 1 1,2 3-1,3 5-138,-23 12 0,6 10 0,7 12 0,6 9 0,25-13 0,3 5 0,1 2 0,1 3 0,1 2 0,3 2 0,4 3 0,2 2 0,4 0 0,3-1 0,2 1 0,5-1 0,0 26 0,6 1 0,5 2 0,4 0 0,1-3 0,1 0 0,2-2 0,3-1 0,4-1 0,6-4 220,4-7 1,7-4-221,6-6 0,8-3 0,9-5 0,5-4 0,1-3 0,3-5 569,1-2 1,2-3-570,-2-6 0,-1-4 123,-5-7 0,-1-4-123,42 2 0,-15-14 0,-14-7 0,-2 0 0,2-12 0,7-14 0,6-13 0,-6-11 0,-1-2 0,-6-4 0,-6-6 0,-4-2 0,-12 3 0,-13 7 0,-14-4 0,-22-21 0,-10 24 0,-9-3 0,-12-11 0,-7-1 0,-8-1 0,-5 2 0,2 5 0,-2 6 0,6 11 0,-1 7 0,5 9 0,-1 6 0,-3 6 0,-1 5 0,-7 5 0,-1 3 0,0 2 0,-1 2 0,1 1 0,1 2 0,4-1 0,1 0 0,-42 0 0,15 5 0,15 2 0,21-1 0,18-20 0,14-36 0,12 20 0,3-15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6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24575,'48'0'0,"31"0"0,-2 0 0,9 0 0,13 0 0,2 0 0,-1 0 0,0 0 0,-7 0 0,-2 0 0,-13 0 0,-5 0 0,-13 0 0,-4 0 0,39 0 0,-27 12 0,-28 16 0,-20 20 0,-12 23 0,-8 8 0,0 10 0,-5 7 0,-6-46 0,-7-1 0,-14 6 0,-8-1 0,-17 6 0,-8-1 0,13-15 0,-2 0 0,-2 1-229,-4 4 1,-1 2 0,1 1 228,1 1 0,0 1 0,2 0 0,5-3 0,2-1 0,2-1 0,-15 17 0,6-5 0,14-12 0,6-5 0,-12 17 0,26-27 0,26-19 0,20-11 0,11-4 685,4-5-685,7-7 0,15-1 0,29 1 0,-30 9 0,3 1 0,7 2 0,3 0 0,6 0 0,0 0 0,1 0 0,-1 0 0,-6 2 0,-2 2 0,-7 1 0,-3 3 0,33 17 0,-23 7 0,-16 4 0,-7 0 0,-10 0 0,-9 6 0,-10 2 0,-6 4 0,-2-4 0,-4-4 0,-3-7 0,-3-3 0,-9 3 0,-18-1 0,-33 7 0,15-16 0,-5-1 0,-10 2 0,-2 0 0,-7 4 0,0 0 0,-2 0 0,0-1 0,3 1 0,2 0 0,6-3 0,3-2 0,-30 11 0,31-15 0,23-13 0,6-16 0,15 7 0,-3-7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8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7 24575,'0'-7'0,"0"30"0,0 61 0,-1-1 0,-1 13 0,0-9 0,-2 5 0,-1 3-411,1-21 1,0 1-1,-1 0 1,0 0 410,-2 1 0,0 0 0,0 0 0,-1-2 0,-3 19 0,0-2 0,-1-3 43,3-11 0,-1-3 1,0-1-44,-5 28 0,2-7 0,3-24 0,1-8 0,-2 19 0,10-38 0,21-23 1226,27-13-1226,36-1 143,-31-3 0,2 1-143,3 3 0,1 0 0,-1 0 0,0 0 0,0-3 0,0 0 0,-2-1 0,-1-1 0,-3-1 0,-1-2 0,41 1 0,-23 0 0,-14 0 0,-20-5 0,-18-7 0,-12-7 0,-4-6 0,0-5 0,0-14 0,0-6 0,0 2 0,0 11 0,-4 18 0,-4 10 0,-3 7 0,0 15 0,0 24 0,1 36 0,7-14 0,0 6 0,0 17 0,1 6 0,1-21 0,1 3 0,1 0 0,-1 4 0,0 2 0,0-2 0,0-3 0,-1 0 0,2-3 0,0 21 0,1-5 0,1-20 0,0-7 0,4 7 0,-2-58 0,-3-7 0,-2-21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48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5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1546 1 24575,'-52'0'0,"-28"0"0,9 0 0,-7 0 0,-9-1 0,0 2 0,11-1 0,1 2 0,2 4 0,2 6 0,5 11 0,3 9 0,3 11 0,2 8 0,-7 10 0,2 5 0,5 6 0,5 4 0,4 1 0,3 1 0,7 4 0,5 1 0,5 3 0,4 1 0,2 1 0,4-1 0,5-3 0,4-1 0,2 0 0,2-1 0,1-4 0,3 0 0,1-3 0,2 0 0,1 0 0,3-1 0,5 0 0,4 0 0,6 1 0,5-1 0,6-4 0,4-2 0,4-6 0,3-5 0,0-9 0,3-5 0,-1-6 0,1-5 0,-1-3 0,0-3 0,39 10 0,-5-14 0,-9-14 0,-2-8 0,-5 0 0,3-5 0,4-11 0,8-15 0,1-13 0,-2-7 0,-8 2 0,-22 6 0,-11 7 0,-19 2 0,-10-2 0,-1-7 0,-5-7 0,0-5 0,0-10 0,0-9 0,0-4 0,-4-5 0,-15 3 0,-21-5 0,8 38 0,-4 2 0,-5 1 0,-2 1 0,-3 3 0,-1 2 0,1 3 0,0 4 0,-40-17 0,-5 8 0,12 14 0,8 12 0,11 8 0,17 6 0,2 1 0,0 11 0,-2 12 0,0 7 0,6-2 0,9-14 0,14-10 0,6-5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1T15:26:52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24575,'0'45'0,"0"38"0,0-11 0,0 8 0,0 13 0,0 4-289,0-22 1,0 2-1,0-2 289,0-5 0,0-2 0,0-3 142,0 14 1,0-4-143,0-15 0,0-5 143,0 5-143,15-19 0,21-5 0,24 3 438,19 14-438,-1 5 0,-5-1 0,-11-2 0,-7-6 0,-5-11 0,-2-7 0,0-13 0,0-10 0,7-3 0,7-11 0,2-7 0,-2-6 0,-15-2 0,-14 1 0,-12-4 0,-10-7 0,-6-9 0,-3-8 0,-2-10 0,0-12 0,0-10 0,0-8 0,0 0 0,-4 15 0,-4 18 0,-4 23 0,-4 19 0,3 8 0,1 5 0,1 3 0,0 3 0,-1 11 0,4 13 0,3 11 0,5 22 0,0 18 0,0-26 0,0 5 0,0 18 0,0 6 0,0 9 0,0 9 0,0-23 0,0 8 0,1 1 0,1-6 0,3 2 0,1-3 0,0 2-158,0-5 1,0 5 0,1-2 0,2-7 157,8 24 0,2-8 0,0-5 0,0-2 0,-3-5 0,-2-3 0,1-7 0,-1-3 0,-1-11 0,-1-4 0,7 30 0,-7-23 0,-6-31 0,-6-10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825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751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21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260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964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87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872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869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432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79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EF71-3848-8048-B7D2-636D112955BB}" type="datetimeFigureOut">
              <a:rPr lang="en-AT" smtClean="0"/>
              <a:t>13.09.23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659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1.xml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7.xml"/><Relationship Id="rId18" Type="http://schemas.openxmlformats.org/officeDocument/2006/relationships/image" Target="../media/image23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10.png"/><Relationship Id="rId17" Type="http://schemas.openxmlformats.org/officeDocument/2006/relationships/customXml" Target="../ink/ink9.xml"/><Relationship Id="rId2" Type="http://schemas.openxmlformats.org/officeDocument/2006/relationships/image" Target="../media/image3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5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7ABEB2-7068-F90E-9429-65CB2A309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41" y="7938653"/>
            <a:ext cx="4203702" cy="4203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98E68-F19D-DDE2-7FB9-DC155E9DC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872" y="3754608"/>
            <a:ext cx="4203701" cy="4203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540D4-4A1B-619B-BBAC-E722D18D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98" y="7943814"/>
            <a:ext cx="42037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C19A0-3F1A-50BC-5CBA-7D5415481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9" y="3740114"/>
            <a:ext cx="4203700" cy="420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B33C4-4BDE-3E24-6DE0-FB6629D2E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772" y="97008"/>
            <a:ext cx="27432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54D1B-99F9-4DD9-4572-D0C7B8B11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" y="90292"/>
            <a:ext cx="4572000" cy="3657600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381578-4385-D4A7-9959-A33949F5C2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504" y="88737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0DE2E6-3A97-5436-F8F9-5ACF66F6D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8372" y="91847"/>
            <a:ext cx="5486400" cy="3657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61A34F0-E53A-A4A4-3AC0-7CAD9B280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214" y="7946926"/>
            <a:ext cx="4203700" cy="42037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2D8484D-4746-F079-F9AC-8AF8EBB90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4214" y="3746336"/>
            <a:ext cx="4203700" cy="42037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7D22B6C-3275-C5B6-9533-A53AA6DCBA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564" t="38257" b="37128"/>
          <a:stretch/>
        </p:blipFill>
        <p:spPr>
          <a:xfrm>
            <a:off x="3508274" y="7389909"/>
            <a:ext cx="2140195" cy="112541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C6B2D7B-0CDA-202D-17E1-C2FCAAEECB8F}"/>
              </a:ext>
            </a:extLst>
          </p:cNvPr>
          <p:cNvSpPr txBox="1"/>
          <p:nvPr/>
        </p:nvSpPr>
        <p:spPr>
          <a:xfrm>
            <a:off x="3990300" y="549424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EA200C-45DC-B846-8798-2CA46385871B}"/>
              </a:ext>
            </a:extLst>
          </p:cNvPr>
          <p:cNvSpPr txBox="1"/>
          <p:nvPr/>
        </p:nvSpPr>
        <p:spPr>
          <a:xfrm>
            <a:off x="3979999" y="9703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853E5-2A4B-EBBE-AF5F-0B3C71DA353A}"/>
              </a:ext>
            </a:extLst>
          </p:cNvPr>
          <p:cNvSpPr txBox="1"/>
          <p:nvPr/>
        </p:nvSpPr>
        <p:spPr>
          <a:xfrm>
            <a:off x="8119858" y="549113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FA784D-BB24-58ED-CB7E-F479C2389B82}"/>
              </a:ext>
            </a:extLst>
          </p:cNvPr>
          <p:cNvSpPr txBox="1"/>
          <p:nvPr/>
        </p:nvSpPr>
        <p:spPr>
          <a:xfrm>
            <a:off x="8119858" y="9703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+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A6556F9-DA80-76A0-9EB6-0AC3D6C50E5A}"/>
                  </a:ext>
                </a:extLst>
              </p14:cNvPr>
              <p14:cNvContentPartPr/>
              <p14:nvPr/>
            </p14:nvContentPartPr>
            <p14:xfrm>
              <a:off x="-3425657" y="5415531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A6556F9-DA80-76A0-9EB6-0AC3D6C50E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443657" y="539753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A9F4B27-FA06-3E3E-C3E9-218CCE224D3F}"/>
              </a:ext>
            </a:extLst>
          </p:cNvPr>
          <p:cNvSpPr txBox="1"/>
          <p:nvPr/>
        </p:nvSpPr>
        <p:spPr>
          <a:xfrm>
            <a:off x="14216063" y="157162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alpha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11410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74A1A-B6E3-2B13-00D7-35F5D5C5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727" y="441997"/>
            <a:ext cx="4572000" cy="3657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25240-E68D-3B69-8E60-A41F34A101A9}"/>
              </a:ext>
            </a:extLst>
          </p:cNvPr>
          <p:cNvGrpSpPr/>
          <p:nvPr/>
        </p:nvGrpSpPr>
        <p:grpSpPr>
          <a:xfrm>
            <a:off x="22586" y="441997"/>
            <a:ext cx="5493141" cy="3657600"/>
            <a:chOff x="113206" y="13607117"/>
            <a:chExt cx="5493141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88091-1803-5652-68DE-2FC7FA0E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06" y="13607117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1627B1-6705-160E-3076-5948BF1C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7324" y="13607117"/>
              <a:ext cx="1799023" cy="1799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BC76FA-5523-B00E-23FF-D12171EC535D}"/>
              </a:ext>
            </a:extLst>
          </p:cNvPr>
          <p:cNvSpPr txBox="1"/>
          <p:nvPr/>
        </p:nvSpPr>
        <p:spPr>
          <a:xfrm>
            <a:off x="10982168" y="680562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maybe alignment?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08772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35A425-BD13-990D-CB7E-51C1CA9D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1" y="176046"/>
            <a:ext cx="5486400" cy="274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436898-1F99-863F-C0BF-E5F34E73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1" y="2919246"/>
            <a:ext cx="5486400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23042-EDD6-2BC4-C3C0-35DE43547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001" y="176046"/>
            <a:ext cx="5486400" cy="27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90B203-9716-FD65-B65F-422462A77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001" y="2919246"/>
            <a:ext cx="5486400" cy="365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A709B7-64EE-E9F8-644D-6997B3D7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401" y="2919246"/>
            <a:ext cx="5486400" cy="3657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6FBC2D-1D9C-A0B8-2649-466B463FD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7401" y="176046"/>
            <a:ext cx="5486400" cy="2743200"/>
          </a:xfrm>
          <a:prstGeom prst="rect">
            <a:avLst/>
          </a:prstGeom>
        </p:spPr>
      </p:pic>
      <p:pic>
        <p:nvPicPr>
          <p:cNvPr id="34" name="Picture 33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59D523D-4F51-E855-C437-29B7C4818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01" y="10164357"/>
            <a:ext cx="5486401" cy="33575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B540DB-451E-DB66-6280-C6CC06B5C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602" y="7421157"/>
            <a:ext cx="5486400" cy="27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B4705F5-C497-2308-5C63-94F687602E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1001" y="7421157"/>
            <a:ext cx="5486400" cy="2743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F78E-A94C-A0F3-C60E-76226ACAF6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7401" y="7421157"/>
            <a:ext cx="5486400" cy="2743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20820C-1837-CB18-5FF3-7476C6E26C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1" y="13751868"/>
            <a:ext cx="5486400" cy="274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48144C-7767-C8C4-5BAC-EF059C738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1001" y="13751868"/>
            <a:ext cx="5486400" cy="2743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D75935B-43EB-B306-456A-F2BA134C9B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33362" y="13751868"/>
            <a:ext cx="5486400" cy="2743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BF93A2-1BF6-C5E3-1A08-C36A28472D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7401" y="16495068"/>
            <a:ext cx="5486400" cy="3657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CD8D0D-8611-DCFF-B8D6-82B8911E31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601" y="18323868"/>
            <a:ext cx="5486400" cy="2743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678769-26FC-6DD0-2E27-453D0943F0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601" y="210670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5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A457AD-34F1-899A-186C-E87351F98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601" y="2372903"/>
            <a:ext cx="10773569" cy="1022708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A7557-EDC4-A218-994D-23DADC5EC143}"/>
              </a:ext>
            </a:extLst>
          </p:cNvPr>
          <p:cNvGrpSpPr/>
          <p:nvPr/>
        </p:nvGrpSpPr>
        <p:grpSpPr>
          <a:xfrm>
            <a:off x="2592823" y="945411"/>
            <a:ext cx="680040" cy="974520"/>
            <a:chOff x="2592823" y="945411"/>
            <a:chExt cx="680040" cy="9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374C9E-DE6D-4BDA-E27C-B355C9C3CE7F}"/>
                    </a:ext>
                  </a:extLst>
                </p14:cNvPr>
                <p14:cNvContentPartPr/>
                <p14:nvPr/>
              </p14:nvContentPartPr>
              <p14:xfrm>
                <a:off x="2592823" y="986451"/>
                <a:ext cx="630000" cy="93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374C9E-DE6D-4BDA-E27C-B355C9C3CE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74823" y="968811"/>
                  <a:ext cx="665640" cy="9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CE471B-884B-2358-8F32-4F42E11D5C0C}"/>
                    </a:ext>
                  </a:extLst>
                </p14:cNvPr>
                <p14:cNvContentPartPr/>
                <p14:nvPr/>
              </p14:nvContentPartPr>
              <p14:xfrm>
                <a:off x="2627383" y="945411"/>
                <a:ext cx="645480" cy="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CE471B-884B-2358-8F32-4F42E11D5C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9743" y="927771"/>
                  <a:ext cx="68112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AE96A3-27FC-8310-21DE-674EFF0DBB24}"/>
                  </a:ext>
                </a:extLst>
              </p14:cNvPr>
              <p14:cNvContentPartPr/>
              <p14:nvPr/>
            </p14:nvContentPartPr>
            <p14:xfrm>
              <a:off x="6431503" y="1032171"/>
              <a:ext cx="1149840" cy="91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AE96A3-27FC-8310-21DE-674EFF0DBB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3503" y="1014531"/>
                <a:ext cx="1185480" cy="9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600453-6018-82AE-4529-E2F2C245B6F2}"/>
                  </a:ext>
                </a:extLst>
              </p14:cNvPr>
              <p14:cNvContentPartPr/>
              <p14:nvPr/>
            </p14:nvContentPartPr>
            <p14:xfrm>
              <a:off x="9781303" y="1249251"/>
              <a:ext cx="617400" cy="92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600453-6018-82AE-4529-E2F2C245B6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3303" y="1231251"/>
                <a:ext cx="653040" cy="9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CEE555C-B706-2ECE-E126-8CAEFA5E438F}"/>
              </a:ext>
            </a:extLst>
          </p:cNvPr>
          <p:cNvGrpSpPr/>
          <p:nvPr/>
        </p:nvGrpSpPr>
        <p:grpSpPr>
          <a:xfrm>
            <a:off x="12332263" y="6766611"/>
            <a:ext cx="1520640" cy="1192320"/>
            <a:chOff x="12332263" y="6766611"/>
            <a:chExt cx="1520640" cy="11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8B3F9B-FC2F-9017-BB27-DBC83C2D47BD}"/>
                    </a:ext>
                  </a:extLst>
                </p14:cNvPr>
                <p14:cNvContentPartPr/>
                <p14:nvPr/>
              </p14:nvContentPartPr>
              <p14:xfrm>
                <a:off x="12332263" y="6766611"/>
                <a:ext cx="387720" cy="1192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8B3F9B-FC2F-9017-BB27-DBC83C2D47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14263" y="6748611"/>
                  <a:ext cx="423360" cy="12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4C95D3-BBAA-EB94-4200-1646DE6F745E}"/>
                    </a:ext>
                  </a:extLst>
                </p14:cNvPr>
                <p14:cNvContentPartPr/>
                <p14:nvPr/>
              </p14:nvContentPartPr>
              <p14:xfrm>
                <a:off x="13048303" y="788621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4C95D3-BBAA-EB94-4200-1646DE6F74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030303" y="78682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8DC6CC-3B5D-6B80-D8C4-8E3B6E36D3D7}"/>
                    </a:ext>
                  </a:extLst>
                </p14:cNvPr>
                <p14:cNvContentPartPr/>
                <p14:nvPr/>
              </p14:nvContentPartPr>
              <p14:xfrm>
                <a:off x="13296343" y="6819891"/>
                <a:ext cx="556560" cy="98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8DC6CC-3B5D-6B80-D8C4-8E3B6E36D3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78343" y="6801891"/>
                  <a:ext cx="592200" cy="10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A44162-E859-051E-26F5-CDF42BBC5F26}"/>
                  </a:ext>
                </a:extLst>
              </p14:cNvPr>
              <p14:cNvContentPartPr/>
              <p14:nvPr/>
            </p14:nvContentPartPr>
            <p14:xfrm>
              <a:off x="12572743" y="3160491"/>
              <a:ext cx="412560" cy="124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A44162-E859-051E-26F5-CDF42BBC5F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54743" y="3142851"/>
                <a:ext cx="448200" cy="12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66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ADC91-0644-D46A-D734-F6809B34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835" y="3657600"/>
            <a:ext cx="45720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F8FFE-A2B4-2999-1CAB-77C01257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9" y="3657600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D82E0-93C6-D293-AA6D-0B69ED8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35" y="0"/>
            <a:ext cx="45720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4F71B-867A-A5C9-69C1-511B9CCEA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29" y="0"/>
            <a:ext cx="4572000" cy="3657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A18E14A-D2EF-A7B1-D144-5A309E66BD42}"/>
              </a:ext>
            </a:extLst>
          </p:cNvPr>
          <p:cNvGrpSpPr/>
          <p:nvPr/>
        </p:nvGrpSpPr>
        <p:grpSpPr>
          <a:xfrm>
            <a:off x="655619" y="7481552"/>
            <a:ext cx="4755829" cy="1027791"/>
            <a:chOff x="641931" y="8630412"/>
            <a:chExt cx="4755829" cy="102779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03323C-D7B2-5220-12D7-9E6EF0A97412}"/>
                </a:ext>
              </a:extLst>
            </p:cNvPr>
            <p:cNvGrpSpPr/>
            <p:nvPr/>
          </p:nvGrpSpPr>
          <p:grpSpPr>
            <a:xfrm>
              <a:off x="641931" y="8630412"/>
              <a:ext cx="3097948" cy="1010916"/>
              <a:chOff x="648929" y="8204743"/>
              <a:chExt cx="3097948" cy="1010916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DAF7503-2C52-F282-E2BE-912C8311EB2B}"/>
                  </a:ext>
                </a:extLst>
              </p:cNvPr>
              <p:cNvGrpSpPr/>
              <p:nvPr/>
            </p:nvGrpSpPr>
            <p:grpSpPr>
              <a:xfrm>
                <a:off x="773352" y="8327853"/>
                <a:ext cx="2973525" cy="752728"/>
                <a:chOff x="8190000" y="8047634"/>
                <a:chExt cx="2973525" cy="752728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36012866-5DE4-10B2-AFB5-2A8686DA9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0000" y="8047634"/>
                  <a:ext cx="297352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96E9CFB-5D62-AD24-2988-A56DB6914B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0000" y="8233918"/>
                  <a:ext cx="297352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E27C3048-74DD-9399-ED48-B743AB1D5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0000" y="8423998"/>
                  <a:ext cx="297352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EA8728F-1FF2-2DB0-076C-35AB792EB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0000" y="8614118"/>
                  <a:ext cx="297352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8F4B7D9-5504-4CD8-D2F2-9C43B53C2E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90000" y="8800362"/>
                  <a:ext cx="2973525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46A243B-9B58-90E1-B3B0-74CDFCED9B5E}"/>
                  </a:ext>
                </a:extLst>
              </p:cNvPr>
              <p:cNvGrpSpPr/>
              <p:nvPr/>
            </p:nvGrpSpPr>
            <p:grpSpPr>
              <a:xfrm>
                <a:off x="866805" y="8290218"/>
                <a:ext cx="2803585" cy="828000"/>
                <a:chOff x="8104307" y="7928035"/>
                <a:chExt cx="2803585" cy="1584000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ECB7C65-014C-526E-0029-5499D4235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18011" y="8432035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6E1FC9-40B5-4B03-5A77-09973977B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0662" y="8432035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28A54B9-F4F5-A74F-4BBC-140921042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02958" y="8432034"/>
                  <a:ext cx="0" cy="97200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D11D9C8-EF7E-BCBD-482A-6A56F450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47406" y="8440070"/>
                  <a:ext cx="0" cy="97200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F4A72A9-056E-945A-4A35-7868F274B5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69433" y="8792036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10E6A1B-127E-7D14-5B57-B4BC01FEF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0133" y="8792036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6E08178-1D3A-C817-8B5C-AC91235B1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1433" y="8036035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746F1E3-222E-9C32-3112-E436FB01F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61630" y="8036035"/>
                  <a:ext cx="0" cy="25199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headEnd type="none" w="sm" len="med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00B5FD9-5A0B-6156-109C-520DCF4D5F35}"/>
                    </a:ext>
                  </a:extLst>
                </p:cNvPr>
                <p:cNvSpPr/>
                <p:nvPr/>
              </p:nvSpPr>
              <p:spPr>
                <a:xfrm>
                  <a:off x="8104307" y="8288035"/>
                  <a:ext cx="2803585" cy="144000"/>
                </a:xfrm>
                <a:prstGeom prst="rect">
                  <a:avLst/>
                </a:prstGeom>
                <a:solidFill>
                  <a:srgbClr val="74A29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A92F4A9-7F51-282A-C4D7-1A87B4A29C7F}"/>
                    </a:ext>
                  </a:extLst>
                </p:cNvPr>
                <p:cNvSpPr/>
                <p:nvPr/>
              </p:nvSpPr>
              <p:spPr>
                <a:xfrm>
                  <a:off x="8228133" y="8648034"/>
                  <a:ext cx="1255622" cy="144000"/>
                </a:xfrm>
                <a:prstGeom prst="rect">
                  <a:avLst/>
                </a:prstGeom>
                <a:solidFill>
                  <a:srgbClr val="97B3A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614B98D-C525-E7C2-3086-A41FA8C2A2DE}"/>
                    </a:ext>
                  </a:extLst>
                </p:cNvPr>
                <p:cNvSpPr/>
                <p:nvPr/>
              </p:nvSpPr>
              <p:spPr>
                <a:xfrm>
                  <a:off x="10002958" y="9368035"/>
                  <a:ext cx="744448" cy="144000"/>
                </a:xfrm>
                <a:prstGeom prst="rect">
                  <a:avLst/>
                </a:prstGeom>
                <a:solidFill>
                  <a:srgbClr val="97B3A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3876168-0E23-A551-86C1-07F60EB5DE5A}"/>
                    </a:ext>
                  </a:extLst>
                </p:cNvPr>
                <p:cNvSpPr/>
                <p:nvPr/>
              </p:nvSpPr>
              <p:spPr>
                <a:xfrm>
                  <a:off x="8469433" y="9008034"/>
                  <a:ext cx="519022" cy="144000"/>
                </a:xfrm>
                <a:prstGeom prst="rect">
                  <a:avLst/>
                </a:prstGeom>
                <a:solidFill>
                  <a:srgbClr val="B5D5C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3BF07A69-E9C3-F988-14F3-4EB78B329ACA}"/>
                    </a:ext>
                  </a:extLst>
                </p:cNvPr>
                <p:cNvSpPr/>
                <p:nvPr/>
              </p:nvSpPr>
              <p:spPr>
                <a:xfrm>
                  <a:off x="9233769" y="7928035"/>
                  <a:ext cx="1024686" cy="144000"/>
                </a:xfrm>
                <a:prstGeom prst="rect">
                  <a:avLst/>
                </a:prstGeom>
                <a:solidFill>
                  <a:srgbClr val="C2E5D4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EE3FCD4-1E9A-C034-973A-BC928DE52F37}"/>
                    </a:ext>
                  </a:extLst>
                </p:cNvPr>
                <p:cNvCxnSpPr/>
                <p:nvPr/>
              </p:nvCxnSpPr>
              <p:spPr>
                <a:xfrm>
                  <a:off x="8228133" y="8180034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AE2FD099-1A42-06AA-7655-5862818595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3755" y="8180035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86F849-E693-D657-740A-55B29273BF41}"/>
                  </a:ext>
                </a:extLst>
              </p:cNvPr>
              <p:cNvSpPr txBox="1"/>
              <p:nvPr/>
            </p:nvSpPr>
            <p:spPr>
              <a:xfrm>
                <a:off x="1773931" y="8204743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1000" dirty="0"/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2C73970-5466-3011-CF34-66C6B5E5DD65}"/>
                  </a:ext>
                </a:extLst>
              </p:cNvPr>
              <p:cNvSpPr txBox="1"/>
              <p:nvPr/>
            </p:nvSpPr>
            <p:spPr>
              <a:xfrm>
                <a:off x="648929" y="8391317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1000" dirty="0"/>
                  <a:t>2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443561-581F-E252-9603-0B113EA2EFF6}"/>
                  </a:ext>
                </a:extLst>
              </p:cNvPr>
              <p:cNvSpPr txBox="1"/>
              <p:nvPr/>
            </p:nvSpPr>
            <p:spPr>
              <a:xfrm>
                <a:off x="774841" y="8574275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1000" dirty="0"/>
                  <a:t>3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503AFF3-B9A5-9354-2404-1A4323AF8716}"/>
                  </a:ext>
                </a:extLst>
              </p:cNvPr>
              <p:cNvSpPr txBox="1"/>
              <p:nvPr/>
            </p:nvSpPr>
            <p:spPr>
              <a:xfrm>
                <a:off x="1023867" y="8778699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1000" dirty="0"/>
                  <a:t>4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080807C-83A4-F06E-0627-8CD35145161B}"/>
                  </a:ext>
                </a:extLst>
              </p:cNvPr>
              <p:cNvSpPr txBox="1"/>
              <p:nvPr/>
            </p:nvSpPr>
            <p:spPr>
              <a:xfrm>
                <a:off x="2565483" y="8969438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T" sz="1000" dirty="0"/>
                  <a:t>5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D63F433-7FA9-F222-82FB-7CC8C3A2E9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74947" y="8679916"/>
              <a:ext cx="573340" cy="978287"/>
              <a:chOff x="12240000" y="7560000"/>
              <a:chExt cx="1019405" cy="173940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059188E-579D-618E-E2FB-52BDF333D1FD}"/>
                  </a:ext>
                </a:extLst>
              </p:cNvPr>
              <p:cNvSpPr/>
              <p:nvPr/>
            </p:nvSpPr>
            <p:spPr>
              <a:xfrm>
                <a:off x="12960000" y="7560000"/>
                <a:ext cx="299405" cy="299405"/>
              </a:xfrm>
              <a:prstGeom prst="ellipse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A3DB3BA-C922-0ACD-D7CF-F1583973C34A}"/>
                  </a:ext>
                </a:extLst>
              </p:cNvPr>
              <p:cNvSpPr/>
              <p:nvPr/>
            </p:nvSpPr>
            <p:spPr>
              <a:xfrm>
                <a:off x="12600000" y="7919999"/>
                <a:ext cx="299405" cy="299405"/>
              </a:xfrm>
              <a:prstGeom prst="ellipse">
                <a:avLst/>
              </a:prstGeom>
              <a:solidFill>
                <a:srgbClr val="74A2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3FE81A7-8E95-B7F4-76BB-2D750AEA29C5}"/>
                  </a:ext>
                </a:extLst>
              </p:cNvPr>
              <p:cNvSpPr/>
              <p:nvPr/>
            </p:nvSpPr>
            <p:spPr>
              <a:xfrm>
                <a:off x="12240000" y="8280000"/>
                <a:ext cx="299405" cy="299405"/>
              </a:xfrm>
              <a:prstGeom prst="ellipse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1C26ADB-ED0F-B9EA-2122-CB1338739926}"/>
                  </a:ext>
                </a:extLst>
              </p:cNvPr>
              <p:cNvSpPr/>
              <p:nvPr/>
            </p:nvSpPr>
            <p:spPr>
              <a:xfrm>
                <a:off x="12600000" y="8639999"/>
                <a:ext cx="299405" cy="299405"/>
              </a:xfrm>
              <a:prstGeom prst="ellipse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61F2610-1A1F-B7C9-2806-E8882C1AAFDC}"/>
                  </a:ext>
                </a:extLst>
              </p:cNvPr>
              <p:cNvSpPr/>
              <p:nvPr/>
            </p:nvSpPr>
            <p:spPr>
              <a:xfrm>
                <a:off x="12960000" y="9000000"/>
                <a:ext cx="299405" cy="299405"/>
              </a:xfrm>
              <a:prstGeom prst="ellipse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5639693-4F8F-BEA6-9748-8A884EEB32D7}"/>
                  </a:ext>
                </a:extLst>
              </p:cNvPr>
              <p:cNvCxnSpPr>
                <a:stCxn id="76" idx="3"/>
                <a:endCxn id="77" idx="7"/>
              </p:cNvCxnSpPr>
              <p:nvPr/>
            </p:nvCxnSpPr>
            <p:spPr>
              <a:xfrm flipH="1">
                <a:off x="12855558" y="7815558"/>
                <a:ext cx="148289" cy="14828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9E54758A-C62C-B037-FB2E-5E08E79CA1A8}"/>
                  </a:ext>
                </a:extLst>
              </p:cNvPr>
              <p:cNvCxnSpPr>
                <a:cxnSpLocks/>
                <a:stCxn id="78" idx="7"/>
                <a:endCxn id="77" idx="3"/>
              </p:cNvCxnSpPr>
              <p:nvPr/>
            </p:nvCxnSpPr>
            <p:spPr>
              <a:xfrm flipV="1">
                <a:off x="12495558" y="8175558"/>
                <a:ext cx="148289" cy="14828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9EFF3B3-72B6-CD3A-7F11-59ABC838CADA}"/>
                  </a:ext>
                </a:extLst>
              </p:cNvPr>
              <p:cNvCxnSpPr>
                <a:cxnSpLocks/>
                <a:stCxn id="79" idx="1"/>
                <a:endCxn id="78" idx="5"/>
              </p:cNvCxnSpPr>
              <p:nvPr/>
            </p:nvCxnSpPr>
            <p:spPr>
              <a:xfrm flipH="1" flipV="1">
                <a:off x="12495558" y="8535558"/>
                <a:ext cx="148289" cy="148288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D364030-9C54-4A9A-41F2-8B2F09CB8FF2}"/>
                  </a:ext>
                </a:extLst>
              </p:cNvPr>
              <p:cNvCxnSpPr>
                <a:cxnSpLocks/>
                <a:stCxn id="79" idx="0"/>
                <a:endCxn id="77" idx="4"/>
              </p:cNvCxnSpPr>
              <p:nvPr/>
            </p:nvCxnSpPr>
            <p:spPr>
              <a:xfrm flipV="1">
                <a:off x="12749703" y="8219405"/>
                <a:ext cx="0" cy="420594"/>
              </a:xfrm>
              <a:prstGeom prst="straightConnector1">
                <a:avLst/>
              </a:prstGeom>
              <a:ln w="12700">
                <a:solidFill>
                  <a:srgbClr val="F5848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ABB67C73-312B-F4A9-E650-C0FBE106F210}"/>
                  </a:ext>
                </a:extLst>
              </p:cNvPr>
              <p:cNvCxnSpPr>
                <a:cxnSpLocks/>
                <a:stCxn id="80" idx="0"/>
                <a:endCxn id="77" idx="5"/>
              </p:cNvCxnSpPr>
              <p:nvPr/>
            </p:nvCxnSpPr>
            <p:spPr>
              <a:xfrm flipH="1" flipV="1">
                <a:off x="12855558" y="8175558"/>
                <a:ext cx="254145" cy="82444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18FD394-21C8-93BE-1298-792198A437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4420" y="8678379"/>
              <a:ext cx="573340" cy="978287"/>
              <a:chOff x="12240000" y="7560000"/>
              <a:chExt cx="1019405" cy="173940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6F5D30C-9628-2833-3698-45EE9DA47D6E}"/>
                  </a:ext>
                </a:extLst>
              </p:cNvPr>
              <p:cNvSpPr/>
              <p:nvPr/>
            </p:nvSpPr>
            <p:spPr>
              <a:xfrm>
                <a:off x="12960000" y="7560000"/>
                <a:ext cx="299405" cy="299405"/>
              </a:xfrm>
              <a:prstGeom prst="ellipse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1D37785-D371-9169-B366-923EB8888045}"/>
                  </a:ext>
                </a:extLst>
              </p:cNvPr>
              <p:cNvSpPr/>
              <p:nvPr/>
            </p:nvSpPr>
            <p:spPr>
              <a:xfrm>
                <a:off x="12600000" y="7919999"/>
                <a:ext cx="299405" cy="299405"/>
              </a:xfrm>
              <a:prstGeom prst="ellipse">
                <a:avLst/>
              </a:prstGeom>
              <a:solidFill>
                <a:srgbClr val="74A2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BEA8C3A-5855-FD36-3C8F-EFB95E03971F}"/>
                  </a:ext>
                </a:extLst>
              </p:cNvPr>
              <p:cNvSpPr/>
              <p:nvPr/>
            </p:nvSpPr>
            <p:spPr>
              <a:xfrm>
                <a:off x="12240000" y="8280000"/>
                <a:ext cx="299405" cy="299405"/>
              </a:xfrm>
              <a:prstGeom prst="ellipse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C7C058B-F811-6935-C3E0-42C593F5C546}"/>
                  </a:ext>
                </a:extLst>
              </p:cNvPr>
              <p:cNvSpPr/>
              <p:nvPr/>
            </p:nvSpPr>
            <p:spPr>
              <a:xfrm>
                <a:off x="12600000" y="8639999"/>
                <a:ext cx="299405" cy="299405"/>
              </a:xfrm>
              <a:prstGeom prst="ellipse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7D767AF-5633-5817-A7FB-A483DF85EE54}"/>
                  </a:ext>
                </a:extLst>
              </p:cNvPr>
              <p:cNvSpPr/>
              <p:nvPr/>
            </p:nvSpPr>
            <p:spPr>
              <a:xfrm>
                <a:off x="12960000" y="9000000"/>
                <a:ext cx="299405" cy="299405"/>
              </a:xfrm>
              <a:prstGeom prst="ellipse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T" sz="10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9C89AB4F-F0C2-C6FD-C286-118712012DA3}"/>
                  </a:ext>
                </a:extLst>
              </p:cNvPr>
              <p:cNvCxnSpPr>
                <a:stCxn id="98" idx="3"/>
                <a:endCxn id="99" idx="7"/>
              </p:cNvCxnSpPr>
              <p:nvPr/>
            </p:nvCxnSpPr>
            <p:spPr>
              <a:xfrm flipH="1">
                <a:off x="12855558" y="7815558"/>
                <a:ext cx="148289" cy="14828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E948165-9191-CEA6-9A65-B331D9D35713}"/>
                  </a:ext>
                </a:extLst>
              </p:cNvPr>
              <p:cNvCxnSpPr>
                <a:cxnSpLocks/>
                <a:stCxn id="100" idx="7"/>
                <a:endCxn id="99" idx="3"/>
              </p:cNvCxnSpPr>
              <p:nvPr/>
            </p:nvCxnSpPr>
            <p:spPr>
              <a:xfrm flipV="1">
                <a:off x="12495558" y="8175558"/>
                <a:ext cx="148289" cy="148289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6BD9C1C-145E-8AD6-3AAB-BCEE92A60587}"/>
                  </a:ext>
                </a:extLst>
              </p:cNvPr>
              <p:cNvCxnSpPr>
                <a:cxnSpLocks/>
                <a:stCxn id="101" idx="1"/>
                <a:endCxn id="100" idx="5"/>
              </p:cNvCxnSpPr>
              <p:nvPr/>
            </p:nvCxnSpPr>
            <p:spPr>
              <a:xfrm flipH="1" flipV="1">
                <a:off x="12495558" y="8535558"/>
                <a:ext cx="148289" cy="148288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3A418A3-F87E-378A-BB0D-BE7DCA0D461D}"/>
                  </a:ext>
                </a:extLst>
              </p:cNvPr>
              <p:cNvCxnSpPr>
                <a:cxnSpLocks/>
                <a:stCxn id="102" idx="0"/>
                <a:endCxn id="99" idx="5"/>
              </p:cNvCxnSpPr>
              <p:nvPr/>
            </p:nvCxnSpPr>
            <p:spPr>
              <a:xfrm flipH="1" flipV="1">
                <a:off x="12855558" y="8175558"/>
                <a:ext cx="254145" cy="82444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151452-B552-1FE7-AE15-5B736856E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29" y="3657600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473B8-6F65-42A4-78B8-0EA40D101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29" y="0"/>
            <a:ext cx="36576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34808-E1AE-60E5-9791-4526EB45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562" y="7316852"/>
            <a:ext cx="36576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6AF87-9DD7-45B6-F01C-9DD36C165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8162" y="731685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0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8C9C0-1696-0F45-5591-408D3FFD3A60}"/>
              </a:ext>
            </a:extLst>
          </p:cNvPr>
          <p:cNvSpPr txBox="1"/>
          <p:nvPr/>
        </p:nvSpPr>
        <p:spPr>
          <a:xfrm>
            <a:off x="0" y="0"/>
            <a:ext cx="4571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600" dirty="0"/>
              <a:t>Real TEs story: not all annotated TEs are TEs. Many small sequences are fragments or repeats, which even BLASt doesn’t want to catch. </a:t>
            </a:r>
          </a:p>
          <a:p>
            <a:r>
              <a:rPr lang="en-AT" sz="1600" dirty="0"/>
              <a:t>If they are in the graph of nestedness – they are relatively long.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AD5CD-7603-29C9-C996-E04D90B0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4827588"/>
            <a:ext cx="4572000" cy="3657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A9D7AF-0CEC-A4D1-C517-AA7EBD97298C}"/>
              </a:ext>
            </a:extLst>
          </p:cNvPr>
          <p:cNvGrpSpPr/>
          <p:nvPr/>
        </p:nvGrpSpPr>
        <p:grpSpPr>
          <a:xfrm>
            <a:off x="4571206" y="1323439"/>
            <a:ext cx="4572000" cy="3657600"/>
            <a:chOff x="4571206" y="1323439"/>
            <a:chExt cx="45720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E38B12-6472-BBE0-A344-8DC6FF0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206" y="1323439"/>
              <a:ext cx="4572000" cy="36576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2EA30D-798F-D63F-D741-9A77C43B9D33}"/>
                </a:ext>
              </a:extLst>
            </p:cNvPr>
            <p:cNvSpPr/>
            <p:nvPr/>
          </p:nvSpPr>
          <p:spPr>
            <a:xfrm>
              <a:off x="7854385" y="3537203"/>
              <a:ext cx="677789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16031-98A8-CCC9-23ED-BDC54A9CD6E0}"/>
              </a:ext>
            </a:extLst>
          </p:cNvPr>
          <p:cNvGrpSpPr/>
          <p:nvPr/>
        </p:nvGrpSpPr>
        <p:grpSpPr>
          <a:xfrm>
            <a:off x="4570412" y="4673967"/>
            <a:ext cx="4572000" cy="3811221"/>
            <a:chOff x="4571206" y="4827418"/>
            <a:chExt cx="4572000" cy="3811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ACC699-4D3F-FB89-997E-0BE571AD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206" y="4981039"/>
              <a:ext cx="4572000" cy="36576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BDDD31-172F-1102-4F26-5043945AFCDE}"/>
                </a:ext>
              </a:extLst>
            </p:cNvPr>
            <p:cNvSpPr/>
            <p:nvPr/>
          </p:nvSpPr>
          <p:spPr>
            <a:xfrm>
              <a:off x="7921142" y="4827418"/>
              <a:ext cx="1222064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45DA7-D85F-63A0-43FD-C34F0C81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31" y="1323439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FFA7E1-D464-3540-0CA5-104FCCBDF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85188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A12E9-B793-2D4E-19F5-365814AA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485188"/>
            <a:ext cx="457200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C74E0F-9446-49D7-5848-C12C55C7B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485188"/>
            <a:ext cx="4572000" cy="457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F84530-3A42-F9F0-CC59-8F7C0D86C5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378" t="17614" b="12561"/>
          <a:stretch/>
        </p:blipFill>
        <p:spPr>
          <a:xfrm>
            <a:off x="13697099" y="9174998"/>
            <a:ext cx="1704032" cy="3192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E40605-7123-A895-23BB-BCE3BB65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3439"/>
            <a:ext cx="45720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F35BA1-9FD7-D88F-555F-22326DA07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121" y="137242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9646</TotalTime>
  <Words>65</Words>
  <Application>Microsoft Macintosh PowerPoint</Application>
  <PresentationFormat>Custom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2</cp:revision>
  <dcterms:created xsi:type="dcterms:W3CDTF">2023-08-18T10:56:29Z</dcterms:created>
  <dcterms:modified xsi:type="dcterms:W3CDTF">2023-09-13T21:25:30Z</dcterms:modified>
</cp:coreProperties>
</file>